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3045" r:id="rId2"/>
    <p:sldId id="276" r:id="rId3"/>
    <p:sldId id="13046" r:id="rId4"/>
    <p:sldId id="304" r:id="rId5"/>
    <p:sldId id="308" r:id="rId6"/>
    <p:sldId id="13047" r:id="rId7"/>
    <p:sldId id="289" r:id="rId8"/>
    <p:sldId id="13048" r:id="rId9"/>
    <p:sldId id="291" r:id="rId10"/>
    <p:sldId id="13049" r:id="rId11"/>
    <p:sldId id="292" r:id="rId12"/>
    <p:sldId id="293" r:id="rId13"/>
    <p:sldId id="297" r:id="rId14"/>
    <p:sldId id="301" r:id="rId15"/>
    <p:sldId id="307" r:id="rId16"/>
    <p:sldId id="296" r:id="rId17"/>
    <p:sldId id="303" r:id="rId18"/>
    <p:sldId id="295" r:id="rId19"/>
    <p:sldId id="294" r:id="rId20"/>
    <p:sldId id="298" r:id="rId21"/>
    <p:sldId id="309" r:id="rId22"/>
    <p:sldId id="305" r:id="rId23"/>
    <p:sldId id="310" r:id="rId24"/>
    <p:sldId id="733"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C22B5-33A3-4634-BC70-AD94DA04833F}" v="23" dt="2022-01-20T22:47:56.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14" d="100"/>
          <a:sy n="114" d="100"/>
        </p:scale>
        <p:origin x="5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3A3D5-A0D7-4EDD-A3CB-4039EA91B90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C4A2A1F-322F-4892-8653-1D6F8D1F7AD9}">
      <dgm:prSet phldrT="[Text]"/>
      <dgm:spPr>
        <a:solidFill>
          <a:schemeClr val="tx2">
            <a:lumMod val="85000"/>
            <a:alpha val="90000"/>
          </a:schemeClr>
        </a:solidFill>
        <a:ln>
          <a:solidFill>
            <a:schemeClr val="tx2">
              <a:lumMod val="75000"/>
            </a:schemeClr>
          </a:solidFill>
        </a:ln>
      </dgm:spPr>
      <dgm:t>
        <a:bodyPr/>
        <a:lstStyle/>
        <a:p>
          <a:r>
            <a:rPr lang="en-US" dirty="0"/>
            <a:t>Zoom Basic Features</a:t>
          </a:r>
        </a:p>
      </dgm:t>
    </dgm:pt>
    <dgm:pt modelId="{04291B5C-6712-485A-B657-68067A5DB1DC}" type="parTrans" cxnId="{CBB1924B-9217-4E7B-ACFB-1D5EFD49D683}">
      <dgm:prSet/>
      <dgm:spPr/>
      <dgm:t>
        <a:bodyPr/>
        <a:lstStyle/>
        <a:p>
          <a:endParaRPr lang="en-US"/>
        </a:p>
      </dgm:t>
    </dgm:pt>
    <dgm:pt modelId="{C8EEB314-1C87-402B-A797-8D1BA498FC62}" type="sibTrans" cxnId="{CBB1924B-9217-4E7B-ACFB-1D5EFD49D683}">
      <dgm:prSet/>
      <dgm:spPr/>
      <dgm:t>
        <a:bodyPr/>
        <a:lstStyle/>
        <a:p>
          <a:endParaRPr lang="en-US"/>
        </a:p>
      </dgm:t>
    </dgm:pt>
    <dgm:pt modelId="{D0BCF367-9F42-4E10-84F8-5C7D116830D8}">
      <dgm:prSet phldrT="[Text]"/>
      <dgm:spPr>
        <a:solidFill>
          <a:schemeClr val="tx2">
            <a:lumMod val="85000"/>
            <a:alpha val="90000"/>
          </a:schemeClr>
        </a:solidFill>
        <a:ln>
          <a:solidFill>
            <a:schemeClr val="tx2">
              <a:lumMod val="75000"/>
            </a:schemeClr>
          </a:solidFill>
        </a:ln>
      </dgm:spPr>
      <dgm:t>
        <a:bodyPr/>
        <a:lstStyle/>
        <a:p>
          <a:r>
            <a:rPr lang="en-US" dirty="0"/>
            <a:t>Q&amp;A</a:t>
          </a:r>
        </a:p>
      </dgm:t>
    </dgm:pt>
    <dgm:pt modelId="{CA283F9B-0B8D-44B8-A3C1-1C6599190DD2}" type="parTrans" cxnId="{A2394AAA-673F-45BA-BB4E-F73478DB5531}">
      <dgm:prSet/>
      <dgm:spPr/>
      <dgm:t>
        <a:bodyPr/>
        <a:lstStyle/>
        <a:p>
          <a:endParaRPr lang="en-US"/>
        </a:p>
      </dgm:t>
    </dgm:pt>
    <dgm:pt modelId="{A76F2558-F682-483B-A93B-16D934FBD53A}" type="sibTrans" cxnId="{A2394AAA-673F-45BA-BB4E-F73478DB5531}">
      <dgm:prSet/>
      <dgm:spPr/>
      <dgm:t>
        <a:bodyPr/>
        <a:lstStyle/>
        <a:p>
          <a:endParaRPr lang="en-US"/>
        </a:p>
      </dgm:t>
    </dgm:pt>
    <dgm:pt modelId="{FFE1C650-2924-4859-B93F-A3D7A784D255}">
      <dgm:prSet phldrT="[Text]"/>
      <dgm:spPr>
        <a:solidFill>
          <a:schemeClr val="tx2">
            <a:lumMod val="85000"/>
            <a:alpha val="90000"/>
          </a:schemeClr>
        </a:solidFill>
        <a:ln>
          <a:solidFill>
            <a:schemeClr val="tx2">
              <a:lumMod val="75000"/>
            </a:schemeClr>
          </a:solidFill>
        </a:ln>
      </dgm:spPr>
      <dgm:t>
        <a:bodyPr/>
        <a:lstStyle/>
        <a:p>
          <a:r>
            <a:rPr lang="en-US" dirty="0"/>
            <a:t>Zoom Advanced Features</a:t>
          </a:r>
        </a:p>
      </dgm:t>
    </dgm:pt>
    <dgm:pt modelId="{D0FE39E6-73B3-41FD-978C-80AB116BDDCA}" type="parTrans" cxnId="{6278051B-F3EE-4736-8522-89E83FBF8A26}">
      <dgm:prSet/>
      <dgm:spPr/>
      <dgm:t>
        <a:bodyPr/>
        <a:lstStyle/>
        <a:p>
          <a:endParaRPr lang="en-US"/>
        </a:p>
      </dgm:t>
    </dgm:pt>
    <dgm:pt modelId="{92A74815-D3D3-488F-ACC7-6B23B0BA3E0E}" type="sibTrans" cxnId="{6278051B-F3EE-4736-8522-89E83FBF8A26}">
      <dgm:prSet/>
      <dgm:spPr/>
      <dgm:t>
        <a:bodyPr/>
        <a:lstStyle/>
        <a:p>
          <a:endParaRPr lang="en-US"/>
        </a:p>
      </dgm:t>
    </dgm:pt>
    <dgm:pt modelId="{AE75D1C1-8218-40BA-B667-1F4D093514AD}">
      <dgm:prSet phldrT="[Text]"/>
      <dgm:spPr>
        <a:solidFill>
          <a:schemeClr val="tx2">
            <a:lumMod val="85000"/>
            <a:alpha val="90000"/>
          </a:schemeClr>
        </a:solidFill>
        <a:ln>
          <a:solidFill>
            <a:schemeClr val="tx2">
              <a:lumMod val="75000"/>
            </a:schemeClr>
          </a:solidFill>
        </a:ln>
      </dgm:spPr>
      <dgm:t>
        <a:bodyPr/>
        <a:lstStyle/>
        <a:p>
          <a:r>
            <a:rPr lang="en-US" dirty="0"/>
            <a:t>Zoom Additional Resources</a:t>
          </a:r>
        </a:p>
      </dgm:t>
    </dgm:pt>
    <dgm:pt modelId="{E3D3111B-F21A-41D0-A3B8-03DCBDB09261}" type="parTrans" cxnId="{D4B87ACF-4622-4F91-9A6A-CE4D90693091}">
      <dgm:prSet/>
      <dgm:spPr/>
      <dgm:t>
        <a:bodyPr/>
        <a:lstStyle/>
        <a:p>
          <a:endParaRPr lang="en-US"/>
        </a:p>
      </dgm:t>
    </dgm:pt>
    <dgm:pt modelId="{4B97A272-7623-4824-9FB2-368933235206}" type="sibTrans" cxnId="{D4B87ACF-4622-4F91-9A6A-CE4D90693091}">
      <dgm:prSet/>
      <dgm:spPr/>
      <dgm:t>
        <a:bodyPr/>
        <a:lstStyle/>
        <a:p>
          <a:endParaRPr lang="en-US"/>
        </a:p>
      </dgm:t>
    </dgm:pt>
    <dgm:pt modelId="{4B110747-83CA-475B-B266-212EE854159D}" type="pres">
      <dgm:prSet presAssocID="{48F3A3D5-A0D7-4EDD-A3CB-4039EA91B901}" presName="Name0" presStyleCnt="0">
        <dgm:presLayoutVars>
          <dgm:chMax val="11"/>
          <dgm:chPref val="11"/>
          <dgm:dir/>
          <dgm:resizeHandles/>
        </dgm:presLayoutVars>
      </dgm:prSet>
      <dgm:spPr/>
    </dgm:pt>
    <dgm:pt modelId="{0C76DCF3-614C-4D4C-A52B-D56222449070}" type="pres">
      <dgm:prSet presAssocID="{D0BCF367-9F42-4E10-84F8-5C7D116830D8}" presName="Accent4" presStyleCnt="0"/>
      <dgm:spPr/>
    </dgm:pt>
    <dgm:pt modelId="{F2B62E85-7F78-4740-BF7A-E8A4709788CA}" type="pres">
      <dgm:prSet presAssocID="{D0BCF367-9F42-4E10-84F8-5C7D116830D8}" presName="Accent" presStyleLbl="node1" presStyleIdx="0" presStyleCnt="4"/>
      <dgm:spPr>
        <a:solidFill>
          <a:srgbClr val="672E8F"/>
        </a:solidFill>
        <a:ln>
          <a:solidFill>
            <a:srgbClr val="672E8F"/>
          </a:solidFill>
        </a:ln>
      </dgm:spPr>
    </dgm:pt>
    <dgm:pt modelId="{791AF3C2-EA74-49A7-B1DE-5C1D6583BC45}" type="pres">
      <dgm:prSet presAssocID="{D0BCF367-9F42-4E10-84F8-5C7D116830D8}" presName="ParentBackground4" presStyleCnt="0"/>
      <dgm:spPr/>
    </dgm:pt>
    <dgm:pt modelId="{1CD26B84-BC34-41D4-80F1-547BC29AA3B0}" type="pres">
      <dgm:prSet presAssocID="{D0BCF367-9F42-4E10-84F8-5C7D116830D8}" presName="ParentBackground" presStyleLbl="fgAcc1" presStyleIdx="0" presStyleCnt="4"/>
      <dgm:spPr/>
    </dgm:pt>
    <dgm:pt modelId="{5ECA2202-EFD1-402C-ACA2-F6D15A7C2340}" type="pres">
      <dgm:prSet presAssocID="{D0BCF367-9F42-4E10-84F8-5C7D116830D8}" presName="Parent4" presStyleLbl="revTx" presStyleIdx="0" presStyleCnt="0">
        <dgm:presLayoutVars>
          <dgm:chMax val="1"/>
          <dgm:chPref val="1"/>
          <dgm:bulletEnabled val="1"/>
        </dgm:presLayoutVars>
      </dgm:prSet>
      <dgm:spPr/>
    </dgm:pt>
    <dgm:pt modelId="{73A8F7A3-FD02-487A-983D-E890954D34F3}" type="pres">
      <dgm:prSet presAssocID="{AE75D1C1-8218-40BA-B667-1F4D093514AD}" presName="Accent3" presStyleCnt="0"/>
      <dgm:spPr/>
    </dgm:pt>
    <dgm:pt modelId="{4A3ED85D-DAA9-4B52-8CE2-39AB865E1467}" type="pres">
      <dgm:prSet presAssocID="{AE75D1C1-8218-40BA-B667-1F4D093514AD}" presName="Accent" presStyleLbl="node1" presStyleIdx="1" presStyleCnt="4"/>
      <dgm:spPr>
        <a:solidFill>
          <a:srgbClr val="672E8F"/>
        </a:solidFill>
        <a:ln>
          <a:solidFill>
            <a:srgbClr val="672E8F"/>
          </a:solidFill>
        </a:ln>
      </dgm:spPr>
    </dgm:pt>
    <dgm:pt modelId="{61D4188D-FF7F-4AD8-8CDC-90B2AB494248}" type="pres">
      <dgm:prSet presAssocID="{AE75D1C1-8218-40BA-B667-1F4D093514AD}" presName="ParentBackground3" presStyleCnt="0"/>
      <dgm:spPr/>
    </dgm:pt>
    <dgm:pt modelId="{31D3F8A1-DFD7-403D-A6E1-F4C0273D115D}" type="pres">
      <dgm:prSet presAssocID="{AE75D1C1-8218-40BA-B667-1F4D093514AD}" presName="ParentBackground" presStyleLbl="fgAcc1" presStyleIdx="1" presStyleCnt="4"/>
      <dgm:spPr/>
    </dgm:pt>
    <dgm:pt modelId="{09CE6ED2-B881-4691-A3F3-AFDB6568DE96}" type="pres">
      <dgm:prSet presAssocID="{AE75D1C1-8218-40BA-B667-1F4D093514AD}" presName="Parent3" presStyleLbl="revTx" presStyleIdx="0" presStyleCnt="0">
        <dgm:presLayoutVars>
          <dgm:chMax val="1"/>
          <dgm:chPref val="1"/>
          <dgm:bulletEnabled val="1"/>
        </dgm:presLayoutVars>
      </dgm:prSet>
      <dgm:spPr/>
    </dgm:pt>
    <dgm:pt modelId="{5E63E4BB-4A67-476B-94F5-49D69FFF65F6}" type="pres">
      <dgm:prSet presAssocID="{FFE1C650-2924-4859-B93F-A3D7A784D255}" presName="Accent2" presStyleCnt="0"/>
      <dgm:spPr/>
    </dgm:pt>
    <dgm:pt modelId="{44D5D7FC-385F-4D70-975A-6E4B7E0B2EC4}" type="pres">
      <dgm:prSet presAssocID="{FFE1C650-2924-4859-B93F-A3D7A784D255}" presName="Accent" presStyleLbl="node1" presStyleIdx="2" presStyleCnt="4"/>
      <dgm:spPr>
        <a:solidFill>
          <a:srgbClr val="7F8081"/>
        </a:solidFill>
        <a:ln>
          <a:solidFill>
            <a:srgbClr val="7F8081"/>
          </a:solidFill>
        </a:ln>
      </dgm:spPr>
    </dgm:pt>
    <dgm:pt modelId="{FA8723BD-EC60-43C0-9E60-0A101484B6A1}" type="pres">
      <dgm:prSet presAssocID="{FFE1C650-2924-4859-B93F-A3D7A784D255}" presName="ParentBackground2" presStyleCnt="0"/>
      <dgm:spPr/>
    </dgm:pt>
    <dgm:pt modelId="{463FBD9C-6964-46A4-8676-F23DA87A27E3}" type="pres">
      <dgm:prSet presAssocID="{FFE1C650-2924-4859-B93F-A3D7A784D255}" presName="ParentBackground" presStyleLbl="fgAcc1" presStyleIdx="2" presStyleCnt="4"/>
      <dgm:spPr/>
    </dgm:pt>
    <dgm:pt modelId="{25EB5CDC-826D-4DDF-B2AD-28ABB471F77E}" type="pres">
      <dgm:prSet presAssocID="{FFE1C650-2924-4859-B93F-A3D7A784D255}" presName="Parent2" presStyleLbl="revTx" presStyleIdx="0" presStyleCnt="0">
        <dgm:presLayoutVars>
          <dgm:chMax val="1"/>
          <dgm:chPref val="1"/>
          <dgm:bulletEnabled val="1"/>
        </dgm:presLayoutVars>
      </dgm:prSet>
      <dgm:spPr/>
    </dgm:pt>
    <dgm:pt modelId="{7625D543-E5A9-4F04-BC13-84416B0F56DD}" type="pres">
      <dgm:prSet presAssocID="{DC4A2A1F-322F-4892-8653-1D6F8D1F7AD9}" presName="Accent1" presStyleCnt="0"/>
      <dgm:spPr/>
    </dgm:pt>
    <dgm:pt modelId="{450F600A-8A65-4886-A452-0BEDF834335D}" type="pres">
      <dgm:prSet presAssocID="{DC4A2A1F-322F-4892-8653-1D6F8D1F7AD9}" presName="Accent" presStyleLbl="node1" presStyleIdx="3" presStyleCnt="4"/>
      <dgm:spPr>
        <a:solidFill>
          <a:srgbClr val="42AEAF"/>
        </a:solidFill>
        <a:ln>
          <a:solidFill>
            <a:srgbClr val="42AEAF"/>
          </a:solidFill>
        </a:ln>
      </dgm:spPr>
    </dgm:pt>
    <dgm:pt modelId="{CDA859BA-CF54-4BA5-A74F-DCA8E447D156}" type="pres">
      <dgm:prSet presAssocID="{DC4A2A1F-322F-4892-8653-1D6F8D1F7AD9}" presName="ParentBackground1" presStyleCnt="0"/>
      <dgm:spPr/>
    </dgm:pt>
    <dgm:pt modelId="{95CE94CA-C598-4063-A25C-9C58B14581FB}" type="pres">
      <dgm:prSet presAssocID="{DC4A2A1F-322F-4892-8653-1D6F8D1F7AD9}" presName="ParentBackground" presStyleLbl="fgAcc1" presStyleIdx="3" presStyleCnt="4"/>
      <dgm:spPr/>
    </dgm:pt>
    <dgm:pt modelId="{F8D29820-0DD1-4C98-B6D9-DD7683CFE779}" type="pres">
      <dgm:prSet presAssocID="{DC4A2A1F-322F-4892-8653-1D6F8D1F7AD9}" presName="Parent1" presStyleLbl="revTx" presStyleIdx="0" presStyleCnt="0">
        <dgm:presLayoutVars>
          <dgm:chMax val="1"/>
          <dgm:chPref val="1"/>
          <dgm:bulletEnabled val="1"/>
        </dgm:presLayoutVars>
      </dgm:prSet>
      <dgm:spPr/>
    </dgm:pt>
  </dgm:ptLst>
  <dgm:cxnLst>
    <dgm:cxn modelId="{45667600-5F37-449D-B5B5-585FFCB91CCC}" type="presOf" srcId="{FFE1C650-2924-4859-B93F-A3D7A784D255}" destId="{25EB5CDC-826D-4DDF-B2AD-28ABB471F77E}" srcOrd="1" destOrd="0" presId="urn:microsoft.com/office/officeart/2011/layout/CircleProcess"/>
    <dgm:cxn modelId="{25ACD71A-9373-494A-AE4C-794BC31D7238}" type="presOf" srcId="{DC4A2A1F-322F-4892-8653-1D6F8D1F7AD9}" destId="{95CE94CA-C598-4063-A25C-9C58B14581FB}" srcOrd="0" destOrd="0" presId="urn:microsoft.com/office/officeart/2011/layout/CircleProcess"/>
    <dgm:cxn modelId="{6278051B-F3EE-4736-8522-89E83FBF8A26}" srcId="{48F3A3D5-A0D7-4EDD-A3CB-4039EA91B901}" destId="{FFE1C650-2924-4859-B93F-A3D7A784D255}" srcOrd="1" destOrd="0" parTransId="{D0FE39E6-73B3-41FD-978C-80AB116BDDCA}" sibTransId="{92A74815-D3D3-488F-ACC7-6B23B0BA3E0E}"/>
    <dgm:cxn modelId="{7CF3AF1F-6DF3-469E-983F-3E8EBBD41C72}" type="presOf" srcId="{48F3A3D5-A0D7-4EDD-A3CB-4039EA91B901}" destId="{4B110747-83CA-475B-B266-212EE854159D}" srcOrd="0" destOrd="0" presId="urn:microsoft.com/office/officeart/2011/layout/CircleProcess"/>
    <dgm:cxn modelId="{8CAD9A34-BE9A-43E3-B5B8-0C058AE3AEB3}" type="presOf" srcId="{DC4A2A1F-322F-4892-8653-1D6F8D1F7AD9}" destId="{F8D29820-0DD1-4C98-B6D9-DD7683CFE779}" srcOrd="1" destOrd="0" presId="urn:microsoft.com/office/officeart/2011/layout/CircleProcess"/>
    <dgm:cxn modelId="{26018169-86FA-47B8-962F-47E1645ABC15}" type="presOf" srcId="{D0BCF367-9F42-4E10-84F8-5C7D116830D8}" destId="{1CD26B84-BC34-41D4-80F1-547BC29AA3B0}" srcOrd="0" destOrd="0" presId="urn:microsoft.com/office/officeart/2011/layout/CircleProcess"/>
    <dgm:cxn modelId="{CBB1924B-9217-4E7B-ACFB-1D5EFD49D683}" srcId="{48F3A3D5-A0D7-4EDD-A3CB-4039EA91B901}" destId="{DC4A2A1F-322F-4892-8653-1D6F8D1F7AD9}" srcOrd="0" destOrd="0" parTransId="{04291B5C-6712-485A-B657-68067A5DB1DC}" sibTransId="{C8EEB314-1C87-402B-A797-8D1BA498FC62}"/>
    <dgm:cxn modelId="{F4D5EC54-5C70-4838-9B86-AB802187D72B}" type="presOf" srcId="{AE75D1C1-8218-40BA-B667-1F4D093514AD}" destId="{31D3F8A1-DFD7-403D-A6E1-F4C0273D115D}" srcOrd="0" destOrd="0" presId="urn:microsoft.com/office/officeart/2011/layout/CircleProcess"/>
    <dgm:cxn modelId="{B2BE9B7F-9304-4F20-A1EA-2C425854D9EF}" type="presOf" srcId="{AE75D1C1-8218-40BA-B667-1F4D093514AD}" destId="{09CE6ED2-B881-4691-A3F3-AFDB6568DE96}" srcOrd="1" destOrd="0" presId="urn:microsoft.com/office/officeart/2011/layout/CircleProcess"/>
    <dgm:cxn modelId="{A2394AAA-673F-45BA-BB4E-F73478DB5531}" srcId="{48F3A3D5-A0D7-4EDD-A3CB-4039EA91B901}" destId="{D0BCF367-9F42-4E10-84F8-5C7D116830D8}" srcOrd="3" destOrd="0" parTransId="{CA283F9B-0B8D-44B8-A3C1-1C6599190DD2}" sibTransId="{A76F2558-F682-483B-A93B-16D934FBD53A}"/>
    <dgm:cxn modelId="{3711C6C2-EAB3-4D41-A251-0FBC367876C9}" type="presOf" srcId="{D0BCF367-9F42-4E10-84F8-5C7D116830D8}" destId="{5ECA2202-EFD1-402C-ACA2-F6D15A7C2340}" srcOrd="1" destOrd="0" presId="urn:microsoft.com/office/officeart/2011/layout/CircleProcess"/>
    <dgm:cxn modelId="{D4B87ACF-4622-4F91-9A6A-CE4D90693091}" srcId="{48F3A3D5-A0D7-4EDD-A3CB-4039EA91B901}" destId="{AE75D1C1-8218-40BA-B667-1F4D093514AD}" srcOrd="2" destOrd="0" parTransId="{E3D3111B-F21A-41D0-A3B8-03DCBDB09261}" sibTransId="{4B97A272-7623-4824-9FB2-368933235206}"/>
    <dgm:cxn modelId="{66147BF1-C6E9-4C63-8FBF-F12A8C477D8D}" type="presOf" srcId="{FFE1C650-2924-4859-B93F-A3D7A784D255}" destId="{463FBD9C-6964-46A4-8676-F23DA87A27E3}" srcOrd="0" destOrd="0" presId="urn:microsoft.com/office/officeart/2011/layout/CircleProcess"/>
    <dgm:cxn modelId="{1AB21E53-6B18-4C62-90D4-4852E1927697}" type="presParOf" srcId="{4B110747-83CA-475B-B266-212EE854159D}" destId="{0C76DCF3-614C-4D4C-A52B-D56222449070}" srcOrd="0" destOrd="0" presId="urn:microsoft.com/office/officeart/2011/layout/CircleProcess"/>
    <dgm:cxn modelId="{64909691-05F5-46EB-84EA-4E36C4C89E01}" type="presParOf" srcId="{0C76DCF3-614C-4D4C-A52B-D56222449070}" destId="{F2B62E85-7F78-4740-BF7A-E8A4709788CA}" srcOrd="0" destOrd="0" presId="urn:microsoft.com/office/officeart/2011/layout/CircleProcess"/>
    <dgm:cxn modelId="{2EAEFED4-50AA-4EE3-9496-ABE50AECEE1F}" type="presParOf" srcId="{4B110747-83CA-475B-B266-212EE854159D}" destId="{791AF3C2-EA74-49A7-B1DE-5C1D6583BC45}" srcOrd="1" destOrd="0" presId="urn:microsoft.com/office/officeart/2011/layout/CircleProcess"/>
    <dgm:cxn modelId="{10CAAAF8-4122-4D70-BEA6-A4DAD028E638}" type="presParOf" srcId="{791AF3C2-EA74-49A7-B1DE-5C1D6583BC45}" destId="{1CD26B84-BC34-41D4-80F1-547BC29AA3B0}" srcOrd="0" destOrd="0" presId="urn:microsoft.com/office/officeart/2011/layout/CircleProcess"/>
    <dgm:cxn modelId="{AFF40FA9-C806-4DD5-9F4C-369174046718}" type="presParOf" srcId="{4B110747-83CA-475B-B266-212EE854159D}" destId="{5ECA2202-EFD1-402C-ACA2-F6D15A7C2340}" srcOrd="2" destOrd="0" presId="urn:microsoft.com/office/officeart/2011/layout/CircleProcess"/>
    <dgm:cxn modelId="{55D4FF02-1978-4F61-B410-F416E3983D3D}" type="presParOf" srcId="{4B110747-83CA-475B-B266-212EE854159D}" destId="{73A8F7A3-FD02-487A-983D-E890954D34F3}" srcOrd="3" destOrd="0" presId="urn:microsoft.com/office/officeart/2011/layout/CircleProcess"/>
    <dgm:cxn modelId="{3C8C9954-46CD-4A1A-8618-B400D3709A01}" type="presParOf" srcId="{73A8F7A3-FD02-487A-983D-E890954D34F3}" destId="{4A3ED85D-DAA9-4B52-8CE2-39AB865E1467}" srcOrd="0" destOrd="0" presId="urn:microsoft.com/office/officeart/2011/layout/CircleProcess"/>
    <dgm:cxn modelId="{84F683BB-A73D-4259-B4F3-7D924764418A}" type="presParOf" srcId="{4B110747-83CA-475B-B266-212EE854159D}" destId="{61D4188D-FF7F-4AD8-8CDC-90B2AB494248}" srcOrd="4" destOrd="0" presId="urn:microsoft.com/office/officeart/2011/layout/CircleProcess"/>
    <dgm:cxn modelId="{49A63A67-84AF-4F8F-AB8F-E8138EAAA9A8}" type="presParOf" srcId="{61D4188D-FF7F-4AD8-8CDC-90B2AB494248}" destId="{31D3F8A1-DFD7-403D-A6E1-F4C0273D115D}" srcOrd="0" destOrd="0" presId="urn:microsoft.com/office/officeart/2011/layout/CircleProcess"/>
    <dgm:cxn modelId="{F4370D9F-29B5-455F-901F-97A99B6F1C0B}" type="presParOf" srcId="{4B110747-83CA-475B-B266-212EE854159D}" destId="{09CE6ED2-B881-4691-A3F3-AFDB6568DE96}" srcOrd="5" destOrd="0" presId="urn:microsoft.com/office/officeart/2011/layout/CircleProcess"/>
    <dgm:cxn modelId="{20339238-DD72-4F89-BE20-1E2689335EB2}" type="presParOf" srcId="{4B110747-83CA-475B-B266-212EE854159D}" destId="{5E63E4BB-4A67-476B-94F5-49D69FFF65F6}" srcOrd="6" destOrd="0" presId="urn:microsoft.com/office/officeart/2011/layout/CircleProcess"/>
    <dgm:cxn modelId="{FAD656F9-774A-486B-9BA6-5DDD67E400DA}" type="presParOf" srcId="{5E63E4BB-4A67-476B-94F5-49D69FFF65F6}" destId="{44D5D7FC-385F-4D70-975A-6E4B7E0B2EC4}" srcOrd="0" destOrd="0" presId="urn:microsoft.com/office/officeart/2011/layout/CircleProcess"/>
    <dgm:cxn modelId="{5E266093-F0AC-4A5F-B616-BE3EDAB67084}" type="presParOf" srcId="{4B110747-83CA-475B-B266-212EE854159D}" destId="{FA8723BD-EC60-43C0-9E60-0A101484B6A1}" srcOrd="7" destOrd="0" presId="urn:microsoft.com/office/officeart/2011/layout/CircleProcess"/>
    <dgm:cxn modelId="{FB942DE3-6DB4-4579-900C-EA9EB44EC1DF}" type="presParOf" srcId="{FA8723BD-EC60-43C0-9E60-0A101484B6A1}" destId="{463FBD9C-6964-46A4-8676-F23DA87A27E3}" srcOrd="0" destOrd="0" presId="urn:microsoft.com/office/officeart/2011/layout/CircleProcess"/>
    <dgm:cxn modelId="{97722AC4-EDA7-475A-84A7-BCE42E26DFB4}" type="presParOf" srcId="{4B110747-83CA-475B-B266-212EE854159D}" destId="{25EB5CDC-826D-4DDF-B2AD-28ABB471F77E}" srcOrd="8" destOrd="0" presId="urn:microsoft.com/office/officeart/2011/layout/CircleProcess"/>
    <dgm:cxn modelId="{43EA28E1-F0AB-482D-98CC-E3DEF3AE863C}" type="presParOf" srcId="{4B110747-83CA-475B-B266-212EE854159D}" destId="{7625D543-E5A9-4F04-BC13-84416B0F56DD}" srcOrd="9" destOrd="0" presId="urn:microsoft.com/office/officeart/2011/layout/CircleProcess"/>
    <dgm:cxn modelId="{F20C5175-EA08-4C4C-847C-C46E7A080D28}" type="presParOf" srcId="{7625D543-E5A9-4F04-BC13-84416B0F56DD}" destId="{450F600A-8A65-4886-A452-0BEDF834335D}" srcOrd="0" destOrd="0" presId="urn:microsoft.com/office/officeart/2011/layout/CircleProcess"/>
    <dgm:cxn modelId="{CB71CB83-67EC-4C02-8658-18BA977EB242}" type="presParOf" srcId="{4B110747-83CA-475B-B266-212EE854159D}" destId="{CDA859BA-CF54-4BA5-A74F-DCA8E447D156}" srcOrd="10" destOrd="0" presId="urn:microsoft.com/office/officeart/2011/layout/CircleProcess"/>
    <dgm:cxn modelId="{33EB05DA-0526-4286-A46C-A7628E63919F}" type="presParOf" srcId="{CDA859BA-CF54-4BA5-A74F-DCA8E447D156}" destId="{95CE94CA-C598-4063-A25C-9C58B14581FB}" srcOrd="0" destOrd="0" presId="urn:microsoft.com/office/officeart/2011/layout/CircleProcess"/>
    <dgm:cxn modelId="{39A7BEA5-2B24-45F0-A6E0-EB90474457CF}" type="presParOf" srcId="{4B110747-83CA-475B-B266-212EE854159D}" destId="{F8D29820-0DD1-4C98-B6D9-DD7683CFE779}"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62E85-7F78-4740-BF7A-E8A4709788CA}">
      <dsp:nvSpPr>
        <dsp:cNvPr id="0" name=""/>
        <dsp:cNvSpPr/>
      </dsp:nvSpPr>
      <dsp:spPr>
        <a:xfrm>
          <a:off x="9207483" y="1331706"/>
          <a:ext cx="2755596" cy="2755737"/>
        </a:xfrm>
        <a:prstGeom prst="ellipse">
          <a:avLst/>
        </a:prstGeom>
        <a:solidFill>
          <a:srgbClr val="672E8F"/>
        </a:solidFill>
        <a:ln w="12700" cap="flat" cmpd="sng" algn="ctr">
          <a:solidFill>
            <a:srgbClr val="672E8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26B84-BC34-41D4-80F1-547BC29AA3B0}">
      <dsp:nvSpPr>
        <dsp:cNvPr id="0" name=""/>
        <dsp:cNvSpPr/>
      </dsp:nvSpPr>
      <dsp:spPr>
        <a:xfrm>
          <a:off x="9299652" y="1423580"/>
          <a:ext cx="2572441" cy="2571989"/>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Q&amp;A</a:t>
          </a:r>
        </a:p>
      </dsp:txBody>
      <dsp:txXfrm>
        <a:off x="9667143" y="1791076"/>
        <a:ext cx="1837458" cy="1836997"/>
      </dsp:txXfrm>
    </dsp:sp>
    <dsp:sp modelId="{4A3ED85D-DAA9-4B52-8CE2-39AB865E1467}">
      <dsp:nvSpPr>
        <dsp:cNvPr id="0" name=""/>
        <dsp:cNvSpPr/>
      </dsp:nvSpPr>
      <dsp:spPr>
        <a:xfrm rot="2700000">
          <a:off x="6347879" y="1331512"/>
          <a:ext cx="2755641" cy="2755641"/>
        </a:xfrm>
        <a:prstGeom prst="teardrop">
          <a:avLst>
            <a:gd name="adj" fmla="val 100000"/>
          </a:avLst>
        </a:prstGeom>
        <a:solidFill>
          <a:srgbClr val="672E8F"/>
        </a:solidFill>
        <a:ln w="12700" cap="flat" cmpd="sng" algn="ctr">
          <a:solidFill>
            <a:srgbClr val="672E8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3F8A1-DFD7-403D-A6E1-F4C0273D115D}">
      <dsp:nvSpPr>
        <dsp:cNvPr id="0" name=""/>
        <dsp:cNvSpPr/>
      </dsp:nvSpPr>
      <dsp:spPr>
        <a:xfrm>
          <a:off x="6451887" y="1423580"/>
          <a:ext cx="2572441" cy="2571989"/>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Zoom Additional Resources</a:t>
          </a:r>
        </a:p>
      </dsp:txBody>
      <dsp:txXfrm>
        <a:off x="6819378" y="1791076"/>
        <a:ext cx="1837458" cy="1836997"/>
      </dsp:txXfrm>
    </dsp:sp>
    <dsp:sp modelId="{44D5D7FC-385F-4D70-975A-6E4B7E0B2EC4}">
      <dsp:nvSpPr>
        <dsp:cNvPr id="0" name=""/>
        <dsp:cNvSpPr/>
      </dsp:nvSpPr>
      <dsp:spPr>
        <a:xfrm rot="2700000">
          <a:off x="3511931" y="1331512"/>
          <a:ext cx="2755641" cy="2755641"/>
        </a:xfrm>
        <a:prstGeom prst="teardrop">
          <a:avLst>
            <a:gd name="adj" fmla="val 100000"/>
          </a:avLst>
        </a:prstGeom>
        <a:solidFill>
          <a:srgbClr val="7F8081"/>
        </a:solidFill>
        <a:ln w="12700" cap="flat" cmpd="sng" algn="ctr">
          <a:solidFill>
            <a:srgbClr val="7F80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FBD9C-6964-46A4-8676-F23DA87A27E3}">
      <dsp:nvSpPr>
        <dsp:cNvPr id="0" name=""/>
        <dsp:cNvSpPr/>
      </dsp:nvSpPr>
      <dsp:spPr>
        <a:xfrm>
          <a:off x="3604122" y="1423580"/>
          <a:ext cx="2572441" cy="2571989"/>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Zoom Advanced Features</a:t>
          </a:r>
        </a:p>
      </dsp:txBody>
      <dsp:txXfrm>
        <a:off x="3971614" y="1791076"/>
        <a:ext cx="1837458" cy="1836997"/>
      </dsp:txXfrm>
    </dsp:sp>
    <dsp:sp modelId="{450F600A-8A65-4886-A452-0BEDF834335D}">
      <dsp:nvSpPr>
        <dsp:cNvPr id="0" name=""/>
        <dsp:cNvSpPr/>
      </dsp:nvSpPr>
      <dsp:spPr>
        <a:xfrm rot="2700000">
          <a:off x="664166" y="1331512"/>
          <a:ext cx="2755641" cy="2755641"/>
        </a:xfrm>
        <a:prstGeom prst="teardrop">
          <a:avLst>
            <a:gd name="adj" fmla="val 100000"/>
          </a:avLst>
        </a:prstGeom>
        <a:solidFill>
          <a:srgbClr val="42AEAF"/>
        </a:solidFill>
        <a:ln w="12700" cap="flat" cmpd="sng" algn="ctr">
          <a:solidFill>
            <a:srgbClr val="42AE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E94CA-C598-4063-A25C-9C58B14581FB}">
      <dsp:nvSpPr>
        <dsp:cNvPr id="0" name=""/>
        <dsp:cNvSpPr/>
      </dsp:nvSpPr>
      <dsp:spPr>
        <a:xfrm>
          <a:off x="756357" y="1423580"/>
          <a:ext cx="2572441" cy="2571989"/>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Zoom Basic Features</a:t>
          </a:r>
        </a:p>
      </dsp:txBody>
      <dsp:txXfrm>
        <a:off x="1123849" y="1791076"/>
        <a:ext cx="1837458" cy="183699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1668" y="5831699"/>
            <a:ext cx="3608832" cy="469148"/>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381000" y="552449"/>
            <a:ext cx="11430000" cy="1994392"/>
          </a:xfrm>
          <a:prstGeom prst="rect">
            <a:avLst/>
          </a:prstGeom>
        </p:spPr>
        <p:txBody>
          <a:bodyPr wrap="square" lIns="0" tIns="0" rIns="0" bIns="0" anchor="b">
            <a:spAutoFit/>
          </a:bodyPr>
          <a:lstStyle>
            <a:lvl1pPr algn="l">
              <a:defRPr sz="72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381000" y="2743200"/>
            <a:ext cx="11430000" cy="1655763"/>
          </a:xfrm>
          <a:prstGeom prst="rect">
            <a:avLst/>
          </a:prstGeom>
        </p:spPr>
        <p:txBody>
          <a:bodyPr lIns="0" tIns="0" rIns="0" bIns="0"/>
          <a:lstStyle>
            <a:lvl1pPr marL="0" indent="0" algn="l">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876364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effectLst/>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090908805"/>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86959986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1837" y="3005739"/>
            <a:ext cx="6790944" cy="880308"/>
          </a:xfrm>
          <a:prstGeom prst="rect">
            <a:avLst/>
          </a:prstGeom>
        </p:spPr>
      </p:pic>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838200" y="-457200"/>
            <a:ext cx="10515600" cy="395816"/>
          </a:xfrm>
          <a:prstGeom prst="rect">
            <a:avLst/>
          </a:prstGeom>
        </p:spPr>
        <p:txBody>
          <a:bodyPr/>
          <a:lstStyle>
            <a:lvl1pPr algn="ctr">
              <a:defRPr sz="2400"/>
            </a:lvl1pPr>
          </a:lstStyle>
          <a:p>
            <a:r>
              <a:rPr lang="en-US"/>
              <a:t>Click to edit Master title style</a:t>
            </a:r>
            <a:endParaRPr lang="en-US" dirty="0"/>
          </a:p>
        </p:txBody>
      </p:sp>
    </p:spTree>
    <p:extLst>
      <p:ext uri="{BB962C8B-B14F-4D97-AF65-F5344CB8AC3E}">
        <p14:creationId xmlns:p14="http://schemas.microsoft.com/office/powerpoint/2010/main" val="26166443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speaker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87F077-8648-4FF1-9577-6383642FD4CD}"/>
              </a:ext>
            </a:extLst>
          </p:cNvPr>
          <p:cNvSpPr>
            <a:spLocks noGrp="1"/>
          </p:cNvSpPr>
          <p:nvPr>
            <p:ph type="ctrTitle"/>
          </p:nvPr>
        </p:nvSpPr>
        <p:spPr>
          <a:xfrm>
            <a:off x="381000" y="1434608"/>
            <a:ext cx="11430000" cy="1994392"/>
          </a:xfrm>
          <a:prstGeom prst="rect">
            <a:avLst/>
          </a:prstGeom>
        </p:spPr>
        <p:txBody>
          <a:bodyPr wrap="square" lIns="0" tIns="0" rIns="0" bIns="0" anchor="b">
            <a:spAutoFit/>
          </a:bodyPr>
          <a:lstStyle>
            <a:lvl1pPr algn="ctr">
              <a:defRPr sz="7200">
                <a:solidFill>
                  <a:schemeClr val="tx2"/>
                </a:solidFill>
                <a:latin typeface="Arial" panose="020B06040202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60BC32E2-995C-443C-A950-C35D6F475AD3}"/>
              </a:ext>
            </a:extLst>
          </p:cNvPr>
          <p:cNvSpPr>
            <a:spLocks noGrp="1"/>
          </p:cNvSpPr>
          <p:nvPr>
            <p:ph type="subTitle" idx="1"/>
          </p:nvPr>
        </p:nvSpPr>
        <p:spPr>
          <a:xfrm>
            <a:off x="381000" y="3625359"/>
            <a:ext cx="11430000" cy="1655763"/>
          </a:xfrm>
          <a:prstGeom prst="rect">
            <a:avLst/>
          </a:prstGeom>
        </p:spPr>
        <p:txBody>
          <a:bodyPr lIns="0" tIns="0" rIns="0" bIns="0"/>
          <a:lstStyle>
            <a:lvl1pPr marL="0" indent="0" algn="ctr">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9502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73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86034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55741"/>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36715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3573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55741"/>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Content Placeholder 2"/>
          <p:cNvSpPr>
            <a:spLocks noGrp="1"/>
          </p:cNvSpPr>
          <p:nvPr>
            <p:ph idx="10"/>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94414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3810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4008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891715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4008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47265116"/>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9" name="Content Placeholder 9"/>
          <p:cNvSpPr>
            <a:spLocks noGrp="1"/>
          </p:cNvSpPr>
          <p:nvPr>
            <p:ph sz="quarter" idx="13"/>
          </p:nvPr>
        </p:nvSpPr>
        <p:spPr>
          <a:xfrm>
            <a:off x="3810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43053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82296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1036957"/>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1CDB-95CE-458B-A911-027A05894B80}"/>
              </a:ext>
            </a:extLst>
          </p:cNvPr>
          <p:cNvSpPr>
            <a:spLocks noGrp="1"/>
          </p:cNvSpPr>
          <p:nvPr>
            <p:ph type="title"/>
          </p:nvPr>
        </p:nvSpPr>
        <p:spPr>
          <a:xfrm>
            <a:off x="838200" y="-457200"/>
            <a:ext cx="10515600" cy="395816"/>
          </a:xfrm>
          <a:prstGeom prst="rect">
            <a:avLst/>
          </a:prstGeo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427839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p:cNvSpPr txBox="1"/>
          <p:nvPr userDrawn="1"/>
        </p:nvSpPr>
        <p:spPr>
          <a:xfrm>
            <a:off x="5600137" y="6696353"/>
            <a:ext cx="1601400" cy="9239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dirty="0">
                <a:solidFill>
                  <a:srgbClr val="808080"/>
                </a:solidFill>
                <a:latin typeface="Arial" panose="020B0604020202020204" pitchFamily="34" charset="0"/>
              </a:rPr>
              <a:t>Copyright © Dell Inc. All Rights Reserved.</a:t>
            </a:r>
          </a:p>
        </p:txBody>
      </p:sp>
      <p:sp>
        <p:nvSpPr>
          <p:cNvPr id="6" name="TextBox 19"/>
          <p:cNvSpPr txBox="1"/>
          <p:nvPr userDrawn="1"/>
        </p:nvSpPr>
        <p:spPr>
          <a:xfrm>
            <a:off x="5140350" y="6697379"/>
            <a:ext cx="105798"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67"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67" b="0" kern="1200" dirty="0">
              <a:solidFill>
                <a:srgbClr val="808080"/>
              </a:solidFill>
              <a:latin typeface="Arial" panose="020B0604020202020204" pitchFamily="34" charset="0"/>
              <a:ea typeface="+mn-ea"/>
              <a:cs typeface="+mn-cs"/>
            </a:endParaRPr>
          </a:p>
        </p:txBody>
      </p:sp>
      <p:sp>
        <p:nvSpPr>
          <p:cNvPr id="9" name="TextBox 16"/>
          <p:cNvSpPr txBox="1"/>
          <p:nvPr userDrawn="1"/>
        </p:nvSpPr>
        <p:spPr>
          <a:xfrm>
            <a:off x="5276065" y="6697379"/>
            <a:ext cx="153888"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667" kern="1200" dirty="0">
                <a:solidFill>
                  <a:srgbClr val="808080"/>
                </a:solidFill>
                <a:latin typeface="Arial" panose="020B0604020202020204" pitchFamily="34" charset="0"/>
                <a:ea typeface="+mn-ea"/>
                <a:cs typeface="+mn-cs"/>
              </a:rPr>
              <a:t>of Y</a:t>
            </a:r>
          </a:p>
        </p:txBody>
      </p:sp>
    </p:spTree>
    <p:extLst>
      <p:ext uri="{BB962C8B-B14F-4D97-AF65-F5344CB8AC3E}">
        <p14:creationId xmlns:p14="http://schemas.microsoft.com/office/powerpoint/2010/main" val="1256975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support.zoom.us/hc/en-us/articles/205683899-Hot-Keys-and-Keyboard-Shortcuts-for-Zoom"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support.zoom.us/hc/en-us" TargetMode="External"/><Relationship Id="rId2" Type="http://schemas.openxmlformats.org/officeDocument/2006/relationships/hyperlink" Target="https://zoom.us/signin" TargetMode="External"/><Relationship Id="rId1" Type="http://schemas.openxmlformats.org/officeDocument/2006/relationships/slideLayout" Target="../slideLayouts/slideLayout4.xml"/><Relationship Id="rId4" Type="http://schemas.openxmlformats.org/officeDocument/2006/relationships/hyperlink" Target="https://learning.zoom.us/lear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AEED2-25DE-4A17-9F3E-053C804BE6E2}"/>
              </a:ext>
            </a:extLst>
          </p:cNvPr>
          <p:cNvSpPr>
            <a:spLocks noGrp="1"/>
          </p:cNvSpPr>
          <p:nvPr>
            <p:ph type="subTitle" idx="1"/>
          </p:nvPr>
        </p:nvSpPr>
        <p:spPr>
          <a:xfrm>
            <a:off x="-646289" y="3997008"/>
            <a:ext cx="11430000" cy="1655763"/>
          </a:xfrm>
        </p:spPr>
        <p:txBody>
          <a:bodyPr/>
          <a:lstStyle/>
          <a:p>
            <a:r>
              <a:rPr lang="en-US" sz="3200" b="1" dirty="0"/>
              <a:t>Zoom Tips &amp; Tricks for Dress for Success</a:t>
            </a:r>
          </a:p>
          <a:p>
            <a:r>
              <a:rPr lang="en-US" dirty="0"/>
              <a:t>Minnesota Chapter – January 2022</a:t>
            </a:r>
          </a:p>
        </p:txBody>
      </p:sp>
      <p:pic>
        <p:nvPicPr>
          <p:cNvPr id="8" name="Picture 7">
            <a:extLst>
              <a:ext uri="{FF2B5EF4-FFF2-40B4-BE49-F238E27FC236}">
                <a16:creationId xmlns:a16="http://schemas.microsoft.com/office/drawing/2014/main" id="{CFC34B4F-F50B-42A2-8DA6-20F880F5D614}"/>
              </a:ext>
            </a:extLst>
          </p:cNvPr>
          <p:cNvPicPr>
            <a:picLocks noChangeAspect="1"/>
          </p:cNvPicPr>
          <p:nvPr/>
        </p:nvPicPr>
        <p:blipFill>
          <a:blip r:embed="rId2"/>
          <a:stretch>
            <a:fillRect/>
          </a:stretch>
        </p:blipFill>
        <p:spPr>
          <a:xfrm>
            <a:off x="0" y="1225729"/>
            <a:ext cx="12192000" cy="2006913"/>
          </a:xfrm>
          <a:prstGeom prst="rect">
            <a:avLst/>
          </a:prstGeom>
        </p:spPr>
      </p:pic>
    </p:spTree>
    <p:extLst>
      <p:ext uri="{BB962C8B-B14F-4D97-AF65-F5344CB8AC3E}">
        <p14:creationId xmlns:p14="http://schemas.microsoft.com/office/powerpoint/2010/main" val="3463313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Zoom – Add a profile picture</a:t>
            </a:r>
          </a:p>
        </p:txBody>
      </p:sp>
      <p:sp>
        <p:nvSpPr>
          <p:cNvPr id="5" name="Content Placeholder 4"/>
          <p:cNvSpPr>
            <a:spLocks noGrp="1"/>
          </p:cNvSpPr>
          <p:nvPr>
            <p:ph idx="1"/>
          </p:nvPr>
        </p:nvSpPr>
        <p:spPr>
          <a:xfrm>
            <a:off x="381000" y="1296140"/>
            <a:ext cx="11430000" cy="4723660"/>
          </a:xfrm>
        </p:spPr>
        <p:txBody>
          <a:bodyPr/>
          <a:lstStyle/>
          <a:p>
            <a:r>
              <a:rPr lang="en-US" sz="2533" dirty="0"/>
              <a:t>I</a:t>
            </a:r>
            <a:r>
              <a:rPr lang="en-US" dirty="0"/>
              <a:t>n Zoom mobile:</a:t>
            </a:r>
          </a:p>
          <a:p>
            <a:pPr lvl="1"/>
            <a:r>
              <a:rPr lang="en-US" sz="2000" dirty="0"/>
              <a:t>Open the app on your phone and click on Settings and then click your name at the top.</a:t>
            </a:r>
          </a:p>
          <a:p>
            <a:pPr lvl="1"/>
            <a:r>
              <a:rPr lang="en-US" sz="2000" dirty="0"/>
              <a:t>Click Profile Photo, then select choose a photo to use one on your phone or take a new photo.</a:t>
            </a:r>
          </a:p>
          <a:p>
            <a:pPr lvl="1"/>
            <a:r>
              <a:rPr lang="en-US" sz="2000" dirty="0"/>
              <a:t>Crop the photo as you would like and click Done or Save depending on your phone.</a:t>
            </a:r>
          </a:p>
        </p:txBody>
      </p:sp>
      <p:pic>
        <p:nvPicPr>
          <p:cNvPr id="3" name="Picture 2">
            <a:extLst>
              <a:ext uri="{FF2B5EF4-FFF2-40B4-BE49-F238E27FC236}">
                <a16:creationId xmlns:a16="http://schemas.microsoft.com/office/drawing/2014/main" id="{913868C9-76AD-4404-B9F7-69F52DF9D002}"/>
              </a:ext>
            </a:extLst>
          </p:cNvPr>
          <p:cNvPicPr>
            <a:picLocks noChangeAspect="1"/>
          </p:cNvPicPr>
          <p:nvPr/>
        </p:nvPicPr>
        <p:blipFill>
          <a:blip r:embed="rId2"/>
          <a:stretch>
            <a:fillRect/>
          </a:stretch>
        </p:blipFill>
        <p:spPr>
          <a:xfrm>
            <a:off x="6363898" y="5268351"/>
            <a:ext cx="1589665" cy="971739"/>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8FEDF3A3-F2BD-46D6-8545-0B503029A556}"/>
              </a:ext>
            </a:extLst>
          </p:cNvPr>
          <p:cNvPicPr>
            <a:picLocks noChangeAspect="1"/>
          </p:cNvPicPr>
          <p:nvPr/>
        </p:nvPicPr>
        <p:blipFill>
          <a:blip r:embed="rId3"/>
          <a:stretch>
            <a:fillRect/>
          </a:stretch>
        </p:blipFill>
        <p:spPr>
          <a:xfrm>
            <a:off x="4245563" y="4566830"/>
            <a:ext cx="2351916" cy="474295"/>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DFE200E9-F71B-4CEC-AA9B-3DB4227D0EE2}"/>
              </a:ext>
            </a:extLst>
          </p:cNvPr>
          <p:cNvPicPr>
            <a:picLocks noChangeAspect="1"/>
          </p:cNvPicPr>
          <p:nvPr/>
        </p:nvPicPr>
        <p:blipFill>
          <a:blip r:embed="rId4"/>
          <a:stretch>
            <a:fillRect/>
          </a:stretch>
        </p:blipFill>
        <p:spPr>
          <a:xfrm>
            <a:off x="2528036" y="3746955"/>
            <a:ext cx="2408325" cy="657856"/>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2F5157C0-84D6-4DD5-B831-3C46040665C3}"/>
              </a:ext>
            </a:extLst>
          </p:cNvPr>
          <p:cNvPicPr>
            <a:picLocks noChangeAspect="1"/>
          </p:cNvPicPr>
          <p:nvPr/>
        </p:nvPicPr>
        <p:blipFill>
          <a:blip r:embed="rId5"/>
          <a:stretch>
            <a:fillRect/>
          </a:stretch>
        </p:blipFill>
        <p:spPr>
          <a:xfrm>
            <a:off x="869520" y="3256393"/>
            <a:ext cx="2654858" cy="345214"/>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B343F1DA-7B35-4685-B211-C21CB677D1E2}"/>
              </a:ext>
            </a:extLst>
          </p:cNvPr>
          <p:cNvSpPr/>
          <p:nvPr/>
        </p:nvSpPr>
        <p:spPr>
          <a:xfrm>
            <a:off x="3142871" y="3256393"/>
            <a:ext cx="381507" cy="3452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3" name="Rectangle 12">
            <a:extLst>
              <a:ext uri="{FF2B5EF4-FFF2-40B4-BE49-F238E27FC236}">
                <a16:creationId xmlns:a16="http://schemas.microsoft.com/office/drawing/2014/main" id="{D7479A1C-6326-44A7-8591-4ADCD249BD65}"/>
              </a:ext>
            </a:extLst>
          </p:cNvPr>
          <p:cNvSpPr/>
          <p:nvPr/>
        </p:nvSpPr>
        <p:spPr>
          <a:xfrm>
            <a:off x="300133" y="2967335"/>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1</a:t>
            </a:r>
          </a:p>
        </p:txBody>
      </p:sp>
      <p:sp>
        <p:nvSpPr>
          <p:cNvPr id="14" name="Rectangle 13">
            <a:extLst>
              <a:ext uri="{FF2B5EF4-FFF2-40B4-BE49-F238E27FC236}">
                <a16:creationId xmlns:a16="http://schemas.microsoft.com/office/drawing/2014/main" id="{1E99AE32-726D-4489-A711-5D55C6031AD7}"/>
              </a:ext>
            </a:extLst>
          </p:cNvPr>
          <p:cNvSpPr/>
          <p:nvPr/>
        </p:nvSpPr>
        <p:spPr>
          <a:xfrm>
            <a:off x="1958649" y="3619851"/>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2</a:t>
            </a:r>
          </a:p>
        </p:txBody>
      </p:sp>
      <p:sp>
        <p:nvSpPr>
          <p:cNvPr id="15" name="Rectangle 14">
            <a:extLst>
              <a:ext uri="{FF2B5EF4-FFF2-40B4-BE49-F238E27FC236}">
                <a16:creationId xmlns:a16="http://schemas.microsoft.com/office/drawing/2014/main" id="{F25B56E8-C59F-4994-804F-89BA701CE888}"/>
              </a:ext>
            </a:extLst>
          </p:cNvPr>
          <p:cNvSpPr/>
          <p:nvPr/>
        </p:nvSpPr>
        <p:spPr>
          <a:xfrm>
            <a:off x="3676176" y="4342312"/>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3</a:t>
            </a:r>
          </a:p>
        </p:txBody>
      </p:sp>
      <p:sp>
        <p:nvSpPr>
          <p:cNvPr id="16" name="Rectangle 15">
            <a:extLst>
              <a:ext uri="{FF2B5EF4-FFF2-40B4-BE49-F238E27FC236}">
                <a16:creationId xmlns:a16="http://schemas.microsoft.com/office/drawing/2014/main" id="{FCA63229-AE72-4399-BDCB-0B0DE259CAB9}"/>
              </a:ext>
            </a:extLst>
          </p:cNvPr>
          <p:cNvSpPr/>
          <p:nvPr/>
        </p:nvSpPr>
        <p:spPr>
          <a:xfrm>
            <a:off x="5794511" y="5292555"/>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20714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Set default audio and video settings</a:t>
            </a:r>
          </a:p>
        </p:txBody>
      </p:sp>
      <p:sp>
        <p:nvSpPr>
          <p:cNvPr id="5" name="Content Placeholder 4"/>
          <p:cNvSpPr>
            <a:spLocks noGrp="1"/>
          </p:cNvSpPr>
          <p:nvPr>
            <p:ph idx="1"/>
          </p:nvPr>
        </p:nvSpPr>
        <p:spPr>
          <a:xfrm>
            <a:off x="381000" y="1145219"/>
            <a:ext cx="8256563" cy="4874581"/>
          </a:xfrm>
        </p:spPr>
        <p:txBody>
          <a:bodyPr/>
          <a:lstStyle/>
          <a:p>
            <a:r>
              <a:rPr lang="en-US" dirty="0"/>
              <a:t>Zoom desktop:</a:t>
            </a:r>
          </a:p>
          <a:p>
            <a:pPr lvl="1"/>
            <a:r>
              <a:rPr lang="en-US" dirty="0"/>
              <a:t>Ope</a:t>
            </a:r>
            <a:r>
              <a:rPr lang="en-US" sz="2000" dirty="0"/>
              <a:t>n the Zoom app</a:t>
            </a:r>
          </a:p>
          <a:p>
            <a:pPr lvl="1"/>
            <a:r>
              <a:rPr lang="en-US" sz="2000" dirty="0"/>
              <a:t>Click on the Settings cog in the upper-right hand corner.</a:t>
            </a:r>
          </a:p>
          <a:p>
            <a:pPr lvl="1"/>
            <a:r>
              <a:rPr lang="en-US" sz="2000" dirty="0"/>
              <a:t>Click on Video in the left frame to choose your video settings </a:t>
            </a:r>
          </a:p>
          <a:p>
            <a:pPr lvl="1"/>
            <a:r>
              <a:rPr lang="en-US" sz="2000" dirty="0"/>
              <a:t>Click on Audio in the left frame to choose your audio settings</a:t>
            </a:r>
          </a:p>
          <a:p>
            <a:r>
              <a:rPr lang="en-US" dirty="0"/>
              <a:t>Zoom mobile:</a:t>
            </a:r>
          </a:p>
          <a:p>
            <a:pPr lvl="1"/>
            <a:r>
              <a:rPr lang="en-US" dirty="0"/>
              <a:t>Open the Zoom app and click on Settings.</a:t>
            </a:r>
          </a:p>
          <a:p>
            <a:pPr lvl="1"/>
            <a:r>
              <a:rPr lang="en-US" dirty="0"/>
              <a:t>Click on Meeting</a:t>
            </a:r>
          </a:p>
          <a:p>
            <a:pPr lvl="1"/>
            <a:r>
              <a:rPr lang="en-US" dirty="0"/>
              <a:t>Audio and Video settings are located here.</a:t>
            </a:r>
          </a:p>
          <a:p>
            <a:r>
              <a:rPr lang="en-US" dirty="0"/>
              <a:t>Note: You can mute/unmute your audio with the space bar.</a:t>
            </a:r>
          </a:p>
        </p:txBody>
      </p:sp>
      <p:pic>
        <p:nvPicPr>
          <p:cNvPr id="6" name="Picture 5">
            <a:extLst>
              <a:ext uri="{FF2B5EF4-FFF2-40B4-BE49-F238E27FC236}">
                <a16:creationId xmlns:a16="http://schemas.microsoft.com/office/drawing/2014/main" id="{018EECE0-A05B-4C50-B71A-C1CBCD61E2E3}"/>
              </a:ext>
            </a:extLst>
          </p:cNvPr>
          <p:cNvPicPr>
            <a:picLocks noChangeAspect="1"/>
          </p:cNvPicPr>
          <p:nvPr/>
        </p:nvPicPr>
        <p:blipFill>
          <a:blip r:embed="rId2"/>
          <a:stretch>
            <a:fillRect/>
          </a:stretch>
        </p:blipFill>
        <p:spPr>
          <a:xfrm>
            <a:off x="8926756" y="1288208"/>
            <a:ext cx="2638425" cy="2324100"/>
          </a:xfrm>
          <a:prstGeom prst="rect">
            <a:avLst/>
          </a:prstGeom>
        </p:spPr>
      </p:pic>
      <p:sp>
        <p:nvSpPr>
          <p:cNvPr id="7" name="Rectangle 6">
            <a:extLst>
              <a:ext uri="{FF2B5EF4-FFF2-40B4-BE49-F238E27FC236}">
                <a16:creationId xmlns:a16="http://schemas.microsoft.com/office/drawing/2014/main" id="{408788F0-FF92-4505-B8F8-5FD17081D6CC}"/>
              </a:ext>
            </a:extLst>
          </p:cNvPr>
          <p:cNvSpPr/>
          <p:nvPr/>
        </p:nvSpPr>
        <p:spPr>
          <a:xfrm>
            <a:off x="9073662" y="2420459"/>
            <a:ext cx="984738" cy="7447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Rectangle 7">
            <a:extLst>
              <a:ext uri="{FF2B5EF4-FFF2-40B4-BE49-F238E27FC236}">
                <a16:creationId xmlns:a16="http://schemas.microsoft.com/office/drawing/2014/main" id="{039E8658-E4FE-4C65-9871-FACC6BB6175A}"/>
              </a:ext>
            </a:extLst>
          </p:cNvPr>
          <p:cNvSpPr/>
          <p:nvPr/>
        </p:nvSpPr>
        <p:spPr>
          <a:xfrm>
            <a:off x="10807546" y="1288207"/>
            <a:ext cx="286440" cy="342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11098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Filters</a:t>
            </a:r>
          </a:p>
        </p:txBody>
      </p:sp>
      <p:sp>
        <p:nvSpPr>
          <p:cNvPr id="5" name="Content Placeholder 4"/>
          <p:cNvSpPr>
            <a:spLocks noGrp="1"/>
          </p:cNvSpPr>
          <p:nvPr>
            <p:ph idx="1"/>
          </p:nvPr>
        </p:nvSpPr>
        <p:spPr>
          <a:xfrm>
            <a:off x="381000" y="1242874"/>
            <a:ext cx="11430000" cy="4776926"/>
          </a:xfrm>
        </p:spPr>
        <p:txBody>
          <a:bodyPr/>
          <a:lstStyle/>
          <a:p>
            <a:r>
              <a:rPr lang="en-US" dirty="0"/>
              <a:t>Zoom desktop:</a:t>
            </a:r>
          </a:p>
          <a:p>
            <a:pPr lvl="1"/>
            <a:r>
              <a:rPr lang="en-US" sz="2000" dirty="0"/>
              <a:t>Open the Zoom app and Click on the Settings cog in the upper right-hand corner.</a:t>
            </a:r>
          </a:p>
          <a:p>
            <a:pPr lvl="1"/>
            <a:r>
              <a:rPr lang="en-US" sz="2000" dirty="0"/>
              <a:t>Click on Background &amp; Filters in the left frame.</a:t>
            </a:r>
          </a:p>
          <a:p>
            <a:pPr lvl="1"/>
            <a:r>
              <a:rPr lang="en-US" sz="2000" dirty="0"/>
              <a:t>Click on Video Filters and choose any that you would like to use.</a:t>
            </a:r>
          </a:p>
          <a:p>
            <a:r>
              <a:rPr lang="en-US" sz="2533" dirty="0"/>
              <a:t>I</a:t>
            </a:r>
            <a:r>
              <a:rPr lang="en-US" dirty="0"/>
              <a:t>n a meeting, Click the arrow next to Start Video</a:t>
            </a:r>
          </a:p>
          <a:p>
            <a:pPr lvl="2"/>
            <a:r>
              <a:rPr lang="en-US" dirty="0"/>
              <a:t>Select “Choose Video Filter”</a:t>
            </a:r>
          </a:p>
          <a:p>
            <a:r>
              <a:rPr lang="en-US" dirty="0"/>
              <a:t>Zoom mobile:</a:t>
            </a:r>
          </a:p>
          <a:p>
            <a:pPr lvl="1"/>
            <a:r>
              <a:rPr lang="en-US" dirty="0"/>
              <a:t>Once in the meeting, click More, then click Background and Filters.</a:t>
            </a:r>
          </a:p>
          <a:p>
            <a:pPr lvl="1"/>
            <a:r>
              <a:rPr lang="en-US" dirty="0"/>
              <a:t>Click Filters and choose the one you would like to use.</a:t>
            </a:r>
          </a:p>
          <a:p>
            <a:pPr lvl="1"/>
            <a:r>
              <a:rPr lang="en-US" dirty="0"/>
              <a:t>If you want to apply to all future meetings click the button Apply to all meetings.</a:t>
            </a:r>
          </a:p>
          <a:p>
            <a:pPr lvl="1"/>
            <a:r>
              <a:rPr lang="en-US" dirty="0"/>
              <a:t>Click the X to close the window and go back to the meeting.</a:t>
            </a:r>
          </a:p>
          <a:p>
            <a:endParaRPr lang="en-US" sz="2533" dirty="0"/>
          </a:p>
        </p:txBody>
      </p:sp>
      <p:pic>
        <p:nvPicPr>
          <p:cNvPr id="6" name="Picture 5">
            <a:extLst>
              <a:ext uri="{FF2B5EF4-FFF2-40B4-BE49-F238E27FC236}">
                <a16:creationId xmlns:a16="http://schemas.microsoft.com/office/drawing/2014/main" id="{AFFF69F1-E7B4-48A4-90BA-71D1CC8FBF09}"/>
              </a:ext>
            </a:extLst>
          </p:cNvPr>
          <p:cNvPicPr>
            <a:picLocks noChangeAspect="1"/>
          </p:cNvPicPr>
          <p:nvPr/>
        </p:nvPicPr>
        <p:blipFill>
          <a:blip r:embed="rId2"/>
          <a:stretch>
            <a:fillRect/>
          </a:stretch>
        </p:blipFill>
        <p:spPr>
          <a:xfrm>
            <a:off x="8513559" y="2149907"/>
            <a:ext cx="2537965" cy="1825298"/>
          </a:xfrm>
          <a:prstGeom prst="rect">
            <a:avLst/>
          </a:prstGeom>
        </p:spPr>
      </p:pic>
      <p:sp>
        <p:nvSpPr>
          <p:cNvPr id="2" name="Rectangle 1">
            <a:extLst>
              <a:ext uri="{FF2B5EF4-FFF2-40B4-BE49-F238E27FC236}">
                <a16:creationId xmlns:a16="http://schemas.microsoft.com/office/drawing/2014/main" id="{7A41EC7A-5540-46E7-B2ED-033A8158CCD9}"/>
              </a:ext>
            </a:extLst>
          </p:cNvPr>
          <p:cNvSpPr/>
          <p:nvPr/>
        </p:nvSpPr>
        <p:spPr>
          <a:xfrm>
            <a:off x="9204556" y="3062556"/>
            <a:ext cx="1265627" cy="189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7270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Reactions</a:t>
            </a:r>
          </a:p>
        </p:txBody>
      </p:sp>
      <p:sp>
        <p:nvSpPr>
          <p:cNvPr id="5" name="Content Placeholder 4"/>
          <p:cNvSpPr>
            <a:spLocks noGrp="1"/>
          </p:cNvSpPr>
          <p:nvPr>
            <p:ph idx="1"/>
          </p:nvPr>
        </p:nvSpPr>
        <p:spPr>
          <a:xfrm>
            <a:off x="381000" y="1278384"/>
            <a:ext cx="11430000" cy="4741416"/>
          </a:xfrm>
        </p:spPr>
        <p:txBody>
          <a:bodyPr/>
          <a:lstStyle/>
          <a:p>
            <a:r>
              <a:rPr lang="en-US" dirty="0"/>
              <a:t>Use reactions to participate in meetings and show you are engaged even when muted.</a:t>
            </a:r>
          </a:p>
          <a:p>
            <a:r>
              <a:rPr lang="en-US" dirty="0"/>
              <a:t>Zoom desktop:</a:t>
            </a:r>
          </a:p>
          <a:p>
            <a:pPr lvl="1"/>
            <a:r>
              <a:rPr lang="en-US" sz="2000" dirty="0"/>
              <a:t>When in a meeting click the Reactions button and choose one.</a:t>
            </a:r>
          </a:p>
          <a:p>
            <a:pPr lvl="1"/>
            <a:r>
              <a:rPr lang="en-US" sz="2000" dirty="0"/>
              <a:t>You can also raise your hand to let the presenter know you have a question.</a:t>
            </a:r>
          </a:p>
          <a:p>
            <a:r>
              <a:rPr lang="en-US" dirty="0"/>
              <a:t>Zoom mobile:</a:t>
            </a:r>
          </a:p>
          <a:p>
            <a:pPr lvl="1"/>
            <a:r>
              <a:rPr lang="en-US" sz="2000" dirty="0"/>
              <a:t>When in a meeting click the More button.</a:t>
            </a:r>
          </a:p>
          <a:p>
            <a:pPr lvl="1"/>
            <a:r>
              <a:rPr lang="en-US" sz="2000" dirty="0"/>
              <a:t>The reactions are at the bottom and additional reactions can be found by clicking the 3 dots icon.</a:t>
            </a:r>
          </a:p>
        </p:txBody>
      </p:sp>
      <p:pic>
        <p:nvPicPr>
          <p:cNvPr id="3" name="Picture 2">
            <a:extLst>
              <a:ext uri="{FF2B5EF4-FFF2-40B4-BE49-F238E27FC236}">
                <a16:creationId xmlns:a16="http://schemas.microsoft.com/office/drawing/2014/main" id="{123509E2-75E9-4773-A4CF-58D62650B5BA}"/>
              </a:ext>
            </a:extLst>
          </p:cNvPr>
          <p:cNvPicPr>
            <a:picLocks noChangeAspect="1"/>
          </p:cNvPicPr>
          <p:nvPr/>
        </p:nvPicPr>
        <p:blipFill>
          <a:blip r:embed="rId2"/>
          <a:stretch>
            <a:fillRect/>
          </a:stretch>
        </p:blipFill>
        <p:spPr>
          <a:xfrm>
            <a:off x="9537021" y="1677695"/>
            <a:ext cx="1959561" cy="1229793"/>
          </a:xfrm>
          <a:prstGeom prst="rect">
            <a:avLst/>
          </a:prstGeom>
        </p:spPr>
      </p:pic>
      <p:pic>
        <p:nvPicPr>
          <p:cNvPr id="6" name="Picture 5">
            <a:extLst>
              <a:ext uri="{FF2B5EF4-FFF2-40B4-BE49-F238E27FC236}">
                <a16:creationId xmlns:a16="http://schemas.microsoft.com/office/drawing/2014/main" id="{496D1F15-4407-49AF-9F88-15CC4AE9F9B1}"/>
              </a:ext>
            </a:extLst>
          </p:cNvPr>
          <p:cNvPicPr>
            <a:picLocks noChangeAspect="1"/>
          </p:cNvPicPr>
          <p:nvPr/>
        </p:nvPicPr>
        <p:blipFill>
          <a:blip r:embed="rId3"/>
          <a:stretch>
            <a:fillRect/>
          </a:stretch>
        </p:blipFill>
        <p:spPr>
          <a:xfrm>
            <a:off x="8330284" y="4964719"/>
            <a:ext cx="1853644" cy="1229793"/>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84454C2B-70B8-4BD9-B88C-C5ED076F1533}"/>
              </a:ext>
            </a:extLst>
          </p:cNvPr>
          <p:cNvPicPr>
            <a:picLocks noChangeAspect="1"/>
          </p:cNvPicPr>
          <p:nvPr/>
        </p:nvPicPr>
        <p:blipFill>
          <a:blip r:embed="rId4"/>
          <a:stretch>
            <a:fillRect/>
          </a:stretch>
        </p:blipFill>
        <p:spPr>
          <a:xfrm>
            <a:off x="1113257" y="5302713"/>
            <a:ext cx="1702441" cy="553806"/>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689F6DB2-0C1C-4ED1-8888-1E3DF01C0DBB}"/>
              </a:ext>
            </a:extLst>
          </p:cNvPr>
          <p:cNvPicPr>
            <a:picLocks noChangeAspect="1"/>
          </p:cNvPicPr>
          <p:nvPr/>
        </p:nvPicPr>
        <p:blipFill>
          <a:blip r:embed="rId5"/>
          <a:stretch>
            <a:fillRect/>
          </a:stretch>
        </p:blipFill>
        <p:spPr>
          <a:xfrm>
            <a:off x="4140520" y="5045610"/>
            <a:ext cx="3016145" cy="1068012"/>
          </a:xfrm>
          <a:prstGeom prst="rect">
            <a:avLst/>
          </a:prstGeom>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338B3A03-49F7-442B-A346-C508A4DEB2F5}"/>
              </a:ext>
            </a:extLst>
          </p:cNvPr>
          <p:cNvSpPr/>
          <p:nvPr/>
        </p:nvSpPr>
        <p:spPr>
          <a:xfrm>
            <a:off x="543870" y="5117951"/>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1</a:t>
            </a:r>
          </a:p>
        </p:txBody>
      </p:sp>
      <p:sp>
        <p:nvSpPr>
          <p:cNvPr id="14" name="Rectangle 13">
            <a:extLst>
              <a:ext uri="{FF2B5EF4-FFF2-40B4-BE49-F238E27FC236}">
                <a16:creationId xmlns:a16="http://schemas.microsoft.com/office/drawing/2014/main" id="{E122F5A1-ED8E-4350-89A8-69211C79C420}"/>
              </a:ext>
            </a:extLst>
          </p:cNvPr>
          <p:cNvSpPr/>
          <p:nvPr/>
        </p:nvSpPr>
        <p:spPr>
          <a:xfrm>
            <a:off x="3571133" y="5117951"/>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2</a:t>
            </a:r>
          </a:p>
        </p:txBody>
      </p:sp>
      <p:sp>
        <p:nvSpPr>
          <p:cNvPr id="15" name="Rectangle 14">
            <a:extLst>
              <a:ext uri="{FF2B5EF4-FFF2-40B4-BE49-F238E27FC236}">
                <a16:creationId xmlns:a16="http://schemas.microsoft.com/office/drawing/2014/main" id="{D2176E29-F00D-4DB9-8163-862E5A6AEE06}"/>
              </a:ext>
            </a:extLst>
          </p:cNvPr>
          <p:cNvSpPr/>
          <p:nvPr/>
        </p:nvSpPr>
        <p:spPr>
          <a:xfrm>
            <a:off x="7760897" y="5117950"/>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3</a:t>
            </a:r>
          </a:p>
        </p:txBody>
      </p:sp>
      <p:sp>
        <p:nvSpPr>
          <p:cNvPr id="16" name="Rectangle 15">
            <a:extLst>
              <a:ext uri="{FF2B5EF4-FFF2-40B4-BE49-F238E27FC236}">
                <a16:creationId xmlns:a16="http://schemas.microsoft.com/office/drawing/2014/main" id="{12438597-69BC-48CA-97D4-5A7A2A965B5D}"/>
              </a:ext>
            </a:extLst>
          </p:cNvPr>
          <p:cNvSpPr/>
          <p:nvPr/>
        </p:nvSpPr>
        <p:spPr>
          <a:xfrm>
            <a:off x="2058914" y="5302713"/>
            <a:ext cx="684286" cy="5538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7" name="Rectangle 16">
            <a:extLst>
              <a:ext uri="{FF2B5EF4-FFF2-40B4-BE49-F238E27FC236}">
                <a16:creationId xmlns:a16="http://schemas.microsoft.com/office/drawing/2014/main" id="{129C7F12-5A1C-4B10-A18C-3A5BDD6D7AC9}"/>
              </a:ext>
            </a:extLst>
          </p:cNvPr>
          <p:cNvSpPr/>
          <p:nvPr/>
        </p:nvSpPr>
        <p:spPr>
          <a:xfrm>
            <a:off x="10252180" y="2561531"/>
            <a:ext cx="538951" cy="345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41158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Recording sessions</a:t>
            </a:r>
          </a:p>
        </p:txBody>
      </p:sp>
      <p:sp>
        <p:nvSpPr>
          <p:cNvPr id="5" name="Content Placeholder 4"/>
          <p:cNvSpPr>
            <a:spLocks noGrp="1"/>
          </p:cNvSpPr>
          <p:nvPr>
            <p:ph idx="1"/>
          </p:nvPr>
        </p:nvSpPr>
        <p:spPr>
          <a:xfrm>
            <a:off x="381000" y="1254641"/>
            <a:ext cx="11430000" cy="5102091"/>
          </a:xfrm>
        </p:spPr>
        <p:txBody>
          <a:bodyPr/>
          <a:lstStyle/>
          <a:p>
            <a:r>
              <a:rPr lang="en-US" dirty="0"/>
              <a:t>2 ways to record: Local and Cloud</a:t>
            </a:r>
          </a:p>
          <a:p>
            <a:pPr lvl="1"/>
            <a:r>
              <a:rPr lang="en-US" dirty="0"/>
              <a:t>Cloud only supported on Pro, Business, or Enterprise accounts.</a:t>
            </a:r>
          </a:p>
          <a:p>
            <a:pPr lvl="1"/>
            <a:r>
              <a:rPr lang="en-US" dirty="0"/>
              <a:t>Local the only option for Basic (free) accounts</a:t>
            </a:r>
          </a:p>
          <a:p>
            <a:r>
              <a:rPr lang="en-US" dirty="0"/>
              <a:t>Enable recording in your zoom web portal.</a:t>
            </a:r>
          </a:p>
          <a:p>
            <a:pPr lvl="1"/>
            <a:r>
              <a:rPr lang="en-US" dirty="0"/>
              <a:t>Once enabled you can adjust your settings in the zoom desktop app.</a:t>
            </a:r>
          </a:p>
          <a:p>
            <a:r>
              <a:rPr lang="en-US" dirty="0"/>
              <a:t>Recording settings:</a:t>
            </a:r>
          </a:p>
          <a:p>
            <a:pPr lvl="1"/>
            <a:r>
              <a:rPr lang="en-US" dirty="0"/>
              <a:t>Adjust local location to save local recordings on your computer.</a:t>
            </a:r>
          </a:p>
          <a:p>
            <a:pPr lvl="1"/>
            <a:r>
              <a:rPr lang="en-US" dirty="0"/>
              <a:t>Multiple options to choose how to manage your recordings.</a:t>
            </a:r>
          </a:p>
          <a:p>
            <a:pPr lvl="1"/>
            <a:r>
              <a:rPr lang="en-US" dirty="0"/>
              <a:t>Manage your cloud recordings (if supported by your account)</a:t>
            </a:r>
          </a:p>
          <a:p>
            <a:r>
              <a:rPr lang="en-US" dirty="0"/>
              <a:t>Recordings can be started, paused, and stopped during the meeting.</a:t>
            </a:r>
          </a:p>
          <a:p>
            <a:r>
              <a:rPr lang="en-US" dirty="0"/>
              <a:t>Recording is good for training meetings for attendees to watch later if they could not attend the live session.</a:t>
            </a:r>
          </a:p>
          <a:p>
            <a:endParaRPr lang="en-US" dirty="0"/>
          </a:p>
          <a:p>
            <a:pPr lvl="1"/>
            <a:endParaRPr lang="en-US" dirty="0"/>
          </a:p>
        </p:txBody>
      </p:sp>
      <p:pic>
        <p:nvPicPr>
          <p:cNvPr id="7" name="Picture 6">
            <a:extLst>
              <a:ext uri="{FF2B5EF4-FFF2-40B4-BE49-F238E27FC236}">
                <a16:creationId xmlns:a16="http://schemas.microsoft.com/office/drawing/2014/main" id="{2EC0DE99-C669-4E9D-B9FD-6565969D1EB0}"/>
              </a:ext>
            </a:extLst>
          </p:cNvPr>
          <p:cNvPicPr>
            <a:picLocks noChangeAspect="1"/>
          </p:cNvPicPr>
          <p:nvPr/>
        </p:nvPicPr>
        <p:blipFill>
          <a:blip r:embed="rId2"/>
          <a:stretch>
            <a:fillRect/>
          </a:stretch>
        </p:blipFill>
        <p:spPr>
          <a:xfrm>
            <a:off x="8116103" y="999837"/>
            <a:ext cx="3606744" cy="1677262"/>
          </a:xfrm>
          <a:prstGeom prst="rect">
            <a:avLst/>
          </a:prstGeom>
        </p:spPr>
      </p:pic>
    </p:spTree>
    <p:extLst>
      <p:ext uri="{BB962C8B-B14F-4D97-AF65-F5344CB8AC3E}">
        <p14:creationId xmlns:p14="http://schemas.microsoft.com/office/powerpoint/2010/main" val="123152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Advanced Features</a:t>
            </a:r>
          </a:p>
        </p:txBody>
      </p:sp>
    </p:spTree>
    <p:extLst>
      <p:ext uri="{BB962C8B-B14F-4D97-AF65-F5344CB8AC3E}">
        <p14:creationId xmlns:p14="http://schemas.microsoft.com/office/powerpoint/2010/main" val="175491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Share your screen</a:t>
            </a:r>
          </a:p>
        </p:txBody>
      </p:sp>
      <p:sp>
        <p:nvSpPr>
          <p:cNvPr id="5" name="Content Placeholder 4"/>
          <p:cNvSpPr>
            <a:spLocks noGrp="1"/>
          </p:cNvSpPr>
          <p:nvPr>
            <p:ph idx="1"/>
          </p:nvPr>
        </p:nvSpPr>
        <p:spPr>
          <a:xfrm>
            <a:off x="381000" y="1225118"/>
            <a:ext cx="11430000" cy="4794682"/>
          </a:xfrm>
        </p:spPr>
        <p:txBody>
          <a:bodyPr/>
          <a:lstStyle/>
          <a:p>
            <a:r>
              <a:rPr lang="en-US" dirty="0"/>
              <a:t>Zoom desktop:</a:t>
            </a:r>
          </a:p>
          <a:p>
            <a:pPr lvl="1"/>
            <a:r>
              <a:rPr lang="en-US" dirty="0"/>
              <a:t>While in a meeting, click Share Screen and choose the screen you want to share. </a:t>
            </a:r>
          </a:p>
          <a:p>
            <a:pPr lvl="1"/>
            <a:r>
              <a:rPr lang="en-US" dirty="0"/>
              <a:t>If you have multiple monitors, it will put a number on each one to identify it and then choose the one that has the information you want to share in the meeting.</a:t>
            </a:r>
          </a:p>
          <a:p>
            <a:pPr lvl="1"/>
            <a:r>
              <a:rPr lang="en-US" dirty="0"/>
              <a:t>You can also choose to just share a certain application (word doc, PDF, Excel spreadsheet) instead of the whole screen.</a:t>
            </a:r>
          </a:p>
          <a:p>
            <a:pPr lvl="1"/>
            <a:r>
              <a:rPr lang="en-US" dirty="0"/>
              <a:t>You cannot share if someone else is sharing content. They must stop sharing first.</a:t>
            </a:r>
          </a:p>
          <a:p>
            <a:pPr lvl="1"/>
            <a:r>
              <a:rPr lang="en-US" dirty="0"/>
              <a:t>This feature can be customized in your settings.</a:t>
            </a:r>
          </a:p>
          <a:p>
            <a:r>
              <a:rPr lang="en-US" dirty="0"/>
              <a:t>Zoom mobile:</a:t>
            </a:r>
          </a:p>
          <a:p>
            <a:pPr lvl="1"/>
            <a:r>
              <a:rPr lang="en-US" dirty="0"/>
              <a:t>While in a meeting, click Share, you get a menu asking what you want to share.</a:t>
            </a:r>
          </a:p>
          <a:p>
            <a:pPr lvl="1"/>
            <a:r>
              <a:rPr lang="en-US" dirty="0"/>
              <a:t>You can share your screen, a photo, a document, a web URL, your camera, and more.</a:t>
            </a:r>
          </a:p>
        </p:txBody>
      </p:sp>
      <p:pic>
        <p:nvPicPr>
          <p:cNvPr id="7" name="Picture 6">
            <a:extLst>
              <a:ext uri="{FF2B5EF4-FFF2-40B4-BE49-F238E27FC236}">
                <a16:creationId xmlns:a16="http://schemas.microsoft.com/office/drawing/2014/main" id="{9FBF529A-38D2-410D-A097-BBE7876D5EE3}"/>
              </a:ext>
            </a:extLst>
          </p:cNvPr>
          <p:cNvPicPr>
            <a:picLocks noChangeAspect="1"/>
          </p:cNvPicPr>
          <p:nvPr/>
        </p:nvPicPr>
        <p:blipFill>
          <a:blip r:embed="rId2"/>
          <a:stretch>
            <a:fillRect/>
          </a:stretch>
        </p:blipFill>
        <p:spPr>
          <a:xfrm>
            <a:off x="9818381" y="1181842"/>
            <a:ext cx="1038225" cy="752475"/>
          </a:xfrm>
          <a:prstGeom prst="rect">
            <a:avLst/>
          </a:prstGeom>
        </p:spPr>
      </p:pic>
      <p:sp>
        <p:nvSpPr>
          <p:cNvPr id="8" name="Rectangle 7">
            <a:extLst>
              <a:ext uri="{FF2B5EF4-FFF2-40B4-BE49-F238E27FC236}">
                <a16:creationId xmlns:a16="http://schemas.microsoft.com/office/drawing/2014/main" id="{34CD9105-8416-4F50-AAE4-59CC0EC728CB}"/>
              </a:ext>
            </a:extLst>
          </p:cNvPr>
          <p:cNvSpPr/>
          <p:nvPr/>
        </p:nvSpPr>
        <p:spPr>
          <a:xfrm>
            <a:off x="9818381" y="1225118"/>
            <a:ext cx="1038225" cy="647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3845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Annotate</a:t>
            </a:r>
          </a:p>
        </p:txBody>
      </p:sp>
      <p:sp>
        <p:nvSpPr>
          <p:cNvPr id="5" name="Content Placeholder 4"/>
          <p:cNvSpPr>
            <a:spLocks noGrp="1"/>
          </p:cNvSpPr>
          <p:nvPr>
            <p:ph idx="1"/>
          </p:nvPr>
        </p:nvSpPr>
        <p:spPr>
          <a:xfrm>
            <a:off x="381000" y="1189608"/>
            <a:ext cx="11430000" cy="4830192"/>
          </a:xfrm>
        </p:spPr>
        <p:txBody>
          <a:bodyPr/>
          <a:lstStyle/>
          <a:p>
            <a:r>
              <a:rPr lang="en-US" dirty="0"/>
              <a:t>This feature allows you to add drawings or comments on your screen share or whiteboard session. It must be enabled by the host.</a:t>
            </a:r>
          </a:p>
          <a:p>
            <a:r>
              <a:rPr lang="en-US" dirty="0"/>
              <a:t>While in a meeting, click View Options at the top and then Annotate to show the available tools.</a:t>
            </a:r>
          </a:p>
          <a:p>
            <a:pPr marL="0" indent="0">
              <a:buNone/>
            </a:pPr>
            <a:endParaRPr lang="en-US" dirty="0"/>
          </a:p>
        </p:txBody>
      </p:sp>
      <p:pic>
        <p:nvPicPr>
          <p:cNvPr id="3" name="Picture 2">
            <a:extLst>
              <a:ext uri="{FF2B5EF4-FFF2-40B4-BE49-F238E27FC236}">
                <a16:creationId xmlns:a16="http://schemas.microsoft.com/office/drawing/2014/main" id="{84C522A4-428A-4932-9ADC-1151118A72DF}"/>
              </a:ext>
            </a:extLst>
          </p:cNvPr>
          <p:cNvPicPr>
            <a:picLocks noChangeAspect="1"/>
          </p:cNvPicPr>
          <p:nvPr/>
        </p:nvPicPr>
        <p:blipFill>
          <a:blip r:embed="rId2"/>
          <a:stretch>
            <a:fillRect/>
          </a:stretch>
        </p:blipFill>
        <p:spPr>
          <a:xfrm>
            <a:off x="1372563" y="3429000"/>
            <a:ext cx="9446874" cy="1773304"/>
          </a:xfrm>
          <a:prstGeom prst="rect">
            <a:avLst/>
          </a:prstGeom>
        </p:spPr>
      </p:pic>
      <p:sp>
        <p:nvSpPr>
          <p:cNvPr id="6" name="Rectangle 5">
            <a:extLst>
              <a:ext uri="{FF2B5EF4-FFF2-40B4-BE49-F238E27FC236}">
                <a16:creationId xmlns:a16="http://schemas.microsoft.com/office/drawing/2014/main" id="{990CCB87-0DDE-4BA1-87F7-B91832C800C1}"/>
              </a:ext>
            </a:extLst>
          </p:cNvPr>
          <p:cNvSpPr/>
          <p:nvPr/>
        </p:nvSpPr>
        <p:spPr>
          <a:xfrm>
            <a:off x="8370277" y="3429000"/>
            <a:ext cx="872197" cy="580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47280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Breakout Rooms</a:t>
            </a:r>
          </a:p>
        </p:txBody>
      </p:sp>
      <p:sp>
        <p:nvSpPr>
          <p:cNvPr id="5" name="Content Placeholder 4"/>
          <p:cNvSpPr>
            <a:spLocks noGrp="1"/>
          </p:cNvSpPr>
          <p:nvPr>
            <p:ph idx="1"/>
          </p:nvPr>
        </p:nvSpPr>
        <p:spPr>
          <a:xfrm>
            <a:off x="381000" y="1189823"/>
            <a:ext cx="11430000" cy="4829978"/>
          </a:xfrm>
        </p:spPr>
        <p:txBody>
          <a:bodyPr/>
          <a:lstStyle/>
          <a:p>
            <a:r>
              <a:rPr lang="en-US" dirty="0"/>
              <a:t>Breakout rooms are sessions that are split off from the main Zoom meeting. They allow the participants to meet in smaller groups. They are completely isolated in terms of audio and video from the main session. </a:t>
            </a:r>
          </a:p>
          <a:p>
            <a:pPr lvl="1"/>
            <a:r>
              <a:rPr lang="en-US" dirty="0"/>
              <a:t>Typically, the host will invite you to join a Breakout Room. You will get a pop-up that says, “You have been assigned to Breakout Room: &lt;Room name&gt;. Click Join Breakout Room button.</a:t>
            </a:r>
          </a:p>
          <a:p>
            <a:r>
              <a:rPr lang="en-US" dirty="0"/>
              <a:t>To leave the Breakout Room:</a:t>
            </a:r>
          </a:p>
          <a:p>
            <a:pPr lvl="1"/>
            <a:r>
              <a:rPr lang="en-US" dirty="0"/>
              <a:t>Click Leave Breakout Room. </a:t>
            </a:r>
          </a:p>
          <a:p>
            <a:pPr lvl="1"/>
            <a:r>
              <a:rPr lang="en-US" dirty="0"/>
              <a:t>Choose if you want to leave the breakout room or the entire meeting.</a:t>
            </a:r>
          </a:p>
          <a:p>
            <a:pPr lvl="1"/>
            <a:r>
              <a:rPr lang="en-US" dirty="0"/>
              <a:t>When the host ends the breakout rooms, you will be notified and given the option to return to the main room immediately, or in 60 seconds.</a:t>
            </a:r>
          </a:p>
          <a:p>
            <a:r>
              <a:rPr lang="en-US" dirty="0"/>
              <a:t>Asking for help in the room:</a:t>
            </a:r>
          </a:p>
          <a:p>
            <a:pPr lvl="1"/>
            <a:r>
              <a:rPr lang="en-US" dirty="0"/>
              <a:t>Click Ask for Help in the meeting controls and confirm that you would like assistance by clicking Invite Host.</a:t>
            </a:r>
          </a:p>
        </p:txBody>
      </p:sp>
    </p:spTree>
    <p:extLst>
      <p:ext uri="{BB962C8B-B14F-4D97-AF65-F5344CB8AC3E}">
        <p14:creationId xmlns:p14="http://schemas.microsoft.com/office/powerpoint/2010/main" val="250550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Waiting Room</a:t>
            </a:r>
          </a:p>
        </p:txBody>
      </p:sp>
      <p:sp>
        <p:nvSpPr>
          <p:cNvPr id="5" name="Content Placeholder 4"/>
          <p:cNvSpPr>
            <a:spLocks noGrp="1"/>
          </p:cNvSpPr>
          <p:nvPr>
            <p:ph idx="1"/>
          </p:nvPr>
        </p:nvSpPr>
        <p:spPr>
          <a:xfrm>
            <a:off x="381000" y="1207363"/>
            <a:ext cx="11430000" cy="4812437"/>
          </a:xfrm>
        </p:spPr>
        <p:txBody>
          <a:bodyPr/>
          <a:lstStyle/>
          <a:p>
            <a:r>
              <a:rPr lang="en-US" dirty="0"/>
              <a:t>Zoom desktop:</a:t>
            </a:r>
          </a:p>
          <a:p>
            <a:pPr lvl="1"/>
            <a:r>
              <a:rPr lang="en-US" sz="2000" dirty="0"/>
              <a:t>Open the Zoom app and click on the Settings cog in the upper right-hand corner.</a:t>
            </a:r>
          </a:p>
          <a:p>
            <a:pPr lvl="1"/>
            <a:r>
              <a:rPr lang="en-US" sz="2000" dirty="0"/>
              <a:t>Then click the View More Settings link at the bottom.</a:t>
            </a:r>
          </a:p>
          <a:p>
            <a:pPr lvl="1"/>
            <a:r>
              <a:rPr lang="en-US" sz="2000" dirty="0"/>
              <a:t>Under Security you will see a button to enable the Waiting Room.</a:t>
            </a:r>
          </a:p>
          <a:p>
            <a:pPr lvl="1"/>
            <a:r>
              <a:rPr lang="en-US" sz="2000" dirty="0"/>
              <a:t>Configure additional options under Waiting Room Options.</a:t>
            </a:r>
          </a:p>
          <a:p>
            <a:pPr lvl="2"/>
            <a:r>
              <a:rPr lang="en-US" sz="1600" dirty="0"/>
              <a:t>Edit Options: Edit who gets sent to the waiting room, </a:t>
            </a:r>
          </a:p>
          <a:p>
            <a:pPr lvl="2"/>
            <a:r>
              <a:rPr lang="en-US" sz="1600" dirty="0"/>
              <a:t>Customize Waiting Room: Allows you to edit the Waiting Room message and other settings that users will see while in the waiting room.</a:t>
            </a:r>
          </a:p>
          <a:p>
            <a:r>
              <a:rPr lang="en-US" dirty="0"/>
              <a:t>Zoom mobile:</a:t>
            </a:r>
          </a:p>
          <a:p>
            <a:pPr lvl="1"/>
            <a:r>
              <a:rPr lang="en-US" dirty="0"/>
              <a:t>Cannot be set from mobile app, you must access the web portal to turn on and customize this feature.</a:t>
            </a:r>
          </a:p>
        </p:txBody>
      </p:sp>
    </p:spTree>
    <p:extLst>
      <p:ext uri="{BB962C8B-B14F-4D97-AF65-F5344CB8AC3E}">
        <p14:creationId xmlns:p14="http://schemas.microsoft.com/office/powerpoint/2010/main" val="314749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494E11E-DC76-4D53-9D4C-404ECE619D33}"/>
              </a:ext>
            </a:extLst>
          </p:cNvPr>
          <p:cNvSpPr txBox="1"/>
          <p:nvPr/>
        </p:nvSpPr>
        <p:spPr>
          <a:xfrm>
            <a:off x="3095094" y="1839341"/>
            <a:ext cx="8246479" cy="861967"/>
          </a:xfrm>
          <a:prstGeom prst="rect">
            <a:avLst/>
          </a:prstGeom>
          <a:noFill/>
        </p:spPr>
        <p:txBody>
          <a:bodyPr wrap="square" lIns="0" tIns="0" rIns="0" bIns="0" rtlCol="0">
            <a:spAutoFit/>
          </a:bodyPr>
          <a:lstStyle/>
          <a:p>
            <a:r>
              <a:rPr lang="en-US" sz="1867" dirty="0"/>
              <a:t>Dell Technologies is a destination employer for women, where everyone drives to create an inclusive environment, and women are enabled to achieve their goals at each point in their journey.</a:t>
            </a:r>
          </a:p>
        </p:txBody>
      </p:sp>
      <p:sp>
        <p:nvSpPr>
          <p:cNvPr id="9" name="TextBox 8">
            <a:extLst>
              <a:ext uri="{FF2B5EF4-FFF2-40B4-BE49-F238E27FC236}">
                <a16:creationId xmlns:a16="http://schemas.microsoft.com/office/drawing/2014/main" id="{EDFF095D-9FE0-438B-8C24-A8E68E62D495}"/>
              </a:ext>
            </a:extLst>
          </p:cNvPr>
          <p:cNvSpPr txBox="1"/>
          <p:nvPr/>
        </p:nvSpPr>
        <p:spPr>
          <a:xfrm>
            <a:off x="1162617" y="1982972"/>
            <a:ext cx="1622239" cy="574453"/>
          </a:xfrm>
          <a:prstGeom prst="rect">
            <a:avLst/>
          </a:prstGeom>
          <a:noFill/>
        </p:spPr>
        <p:txBody>
          <a:bodyPr wrap="none" lIns="0" tIns="0" rIns="0" bIns="0" rtlCol="0">
            <a:spAutoFit/>
          </a:bodyPr>
          <a:lstStyle/>
          <a:p>
            <a:pPr algn="ctr"/>
            <a:r>
              <a:rPr lang="en-US" sz="3733" b="1" dirty="0"/>
              <a:t>VISION</a:t>
            </a:r>
          </a:p>
        </p:txBody>
      </p:sp>
      <p:sp>
        <p:nvSpPr>
          <p:cNvPr id="10" name="TextBox 9">
            <a:extLst>
              <a:ext uri="{FF2B5EF4-FFF2-40B4-BE49-F238E27FC236}">
                <a16:creationId xmlns:a16="http://schemas.microsoft.com/office/drawing/2014/main" id="{FA1CBF8C-4962-4164-A28A-00FAA3BAF7E4}"/>
              </a:ext>
            </a:extLst>
          </p:cNvPr>
          <p:cNvSpPr txBox="1"/>
          <p:nvPr/>
        </p:nvSpPr>
        <p:spPr>
          <a:xfrm>
            <a:off x="771015" y="3623134"/>
            <a:ext cx="2047034" cy="574453"/>
          </a:xfrm>
          <a:prstGeom prst="rect">
            <a:avLst/>
          </a:prstGeom>
          <a:noFill/>
        </p:spPr>
        <p:txBody>
          <a:bodyPr wrap="none" lIns="0" tIns="0" rIns="0" bIns="0" rtlCol="0">
            <a:spAutoFit/>
          </a:bodyPr>
          <a:lstStyle/>
          <a:p>
            <a:pPr algn="ctr"/>
            <a:r>
              <a:rPr lang="en-US" sz="3733" b="1" dirty="0"/>
              <a:t>PILLARS</a:t>
            </a:r>
          </a:p>
        </p:txBody>
      </p:sp>
      <p:sp>
        <p:nvSpPr>
          <p:cNvPr id="11" name="TextBox 10">
            <a:extLst>
              <a:ext uri="{FF2B5EF4-FFF2-40B4-BE49-F238E27FC236}">
                <a16:creationId xmlns:a16="http://schemas.microsoft.com/office/drawing/2014/main" id="{C91CA650-19DA-466A-B611-9C6EF1A11E1C}"/>
              </a:ext>
            </a:extLst>
          </p:cNvPr>
          <p:cNvSpPr txBox="1"/>
          <p:nvPr/>
        </p:nvSpPr>
        <p:spPr>
          <a:xfrm>
            <a:off x="3115729" y="3617516"/>
            <a:ext cx="8246479" cy="574644"/>
          </a:xfrm>
          <a:prstGeom prst="rect">
            <a:avLst/>
          </a:prstGeom>
          <a:noFill/>
        </p:spPr>
        <p:txBody>
          <a:bodyPr wrap="square" lIns="0" tIns="0" rIns="0" bIns="0" rtlCol="0">
            <a:spAutoFit/>
          </a:bodyPr>
          <a:lstStyle/>
          <a:p>
            <a:r>
              <a:rPr lang="en-US" sz="1867" dirty="0"/>
              <a:t>Leadership and professional development, brand advocacy and business impact, community engagement, women in technology and culture. </a:t>
            </a:r>
          </a:p>
        </p:txBody>
      </p:sp>
      <p:sp>
        <p:nvSpPr>
          <p:cNvPr id="12" name="Rectangle 11">
            <a:extLst>
              <a:ext uri="{FF2B5EF4-FFF2-40B4-BE49-F238E27FC236}">
                <a16:creationId xmlns:a16="http://schemas.microsoft.com/office/drawing/2014/main" id="{A6F92895-AEBF-4FAE-86C3-2C0B86980DA2}"/>
              </a:ext>
            </a:extLst>
          </p:cNvPr>
          <p:cNvSpPr/>
          <p:nvPr/>
        </p:nvSpPr>
        <p:spPr>
          <a:xfrm>
            <a:off x="784637"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107 </a:t>
            </a:r>
          </a:p>
          <a:p>
            <a:pPr algn="ctr"/>
            <a:r>
              <a:rPr lang="en-US" sz="2667" dirty="0">
                <a:solidFill>
                  <a:schemeClr val="tx2"/>
                </a:solidFill>
              </a:rPr>
              <a:t>members</a:t>
            </a:r>
          </a:p>
        </p:txBody>
      </p:sp>
      <p:sp>
        <p:nvSpPr>
          <p:cNvPr id="16" name="Rectangle 15">
            <a:extLst>
              <a:ext uri="{FF2B5EF4-FFF2-40B4-BE49-F238E27FC236}">
                <a16:creationId xmlns:a16="http://schemas.microsoft.com/office/drawing/2014/main" id="{D3310ED0-67B3-4E9D-B032-43D0E9BE8B88}"/>
              </a:ext>
            </a:extLst>
          </p:cNvPr>
          <p:cNvSpPr/>
          <p:nvPr/>
        </p:nvSpPr>
        <p:spPr>
          <a:xfrm>
            <a:off x="3471393"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Leadership opportunities</a:t>
            </a:r>
          </a:p>
        </p:txBody>
      </p:sp>
      <p:sp>
        <p:nvSpPr>
          <p:cNvPr id="17" name="Rectangle 16">
            <a:extLst>
              <a:ext uri="{FF2B5EF4-FFF2-40B4-BE49-F238E27FC236}">
                <a16:creationId xmlns:a16="http://schemas.microsoft.com/office/drawing/2014/main" id="{4C116321-05F2-425B-B7E7-8DCC2CFD5B3D}"/>
              </a:ext>
            </a:extLst>
          </p:cNvPr>
          <p:cNvSpPr/>
          <p:nvPr/>
        </p:nvSpPr>
        <p:spPr>
          <a:xfrm>
            <a:off x="6158149"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Professional development</a:t>
            </a:r>
          </a:p>
        </p:txBody>
      </p:sp>
      <p:sp>
        <p:nvSpPr>
          <p:cNvPr id="18" name="Rectangle 17">
            <a:extLst>
              <a:ext uri="{FF2B5EF4-FFF2-40B4-BE49-F238E27FC236}">
                <a16:creationId xmlns:a16="http://schemas.microsoft.com/office/drawing/2014/main" id="{F5E5BAB1-5F38-4DE8-8F8C-6260A4D37D35}"/>
              </a:ext>
            </a:extLst>
          </p:cNvPr>
          <p:cNvSpPr/>
          <p:nvPr/>
        </p:nvSpPr>
        <p:spPr>
          <a:xfrm>
            <a:off x="8844905"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Community service credits</a:t>
            </a:r>
          </a:p>
        </p:txBody>
      </p:sp>
      <p:sp>
        <p:nvSpPr>
          <p:cNvPr id="19" name="TextBox 18">
            <a:extLst>
              <a:ext uri="{FF2B5EF4-FFF2-40B4-BE49-F238E27FC236}">
                <a16:creationId xmlns:a16="http://schemas.microsoft.com/office/drawing/2014/main" id="{9CA62BCB-3087-4B75-92A3-4D589622D662}"/>
              </a:ext>
            </a:extLst>
          </p:cNvPr>
          <p:cNvSpPr txBox="1"/>
          <p:nvPr/>
        </p:nvSpPr>
        <p:spPr>
          <a:xfrm>
            <a:off x="2372531" y="4516900"/>
            <a:ext cx="7191071" cy="369332"/>
          </a:xfrm>
          <a:prstGeom prst="rect">
            <a:avLst/>
          </a:prstGeom>
          <a:noFill/>
        </p:spPr>
        <p:txBody>
          <a:bodyPr wrap="none" lIns="0" tIns="0" rIns="0" bIns="0" rtlCol="0">
            <a:spAutoFit/>
          </a:bodyPr>
          <a:lstStyle/>
          <a:p>
            <a:pPr algn="ctr"/>
            <a:r>
              <a:rPr lang="en-US" sz="2400" b="1" dirty="0">
                <a:solidFill>
                  <a:srgbClr val="42AEAF"/>
                </a:solidFill>
                <a:latin typeface="Lucida Handwriting" panose="03010101010101010101" pitchFamily="66" charset="0"/>
              </a:rPr>
              <a:t>Minnesota Chapter</a:t>
            </a:r>
            <a:r>
              <a:rPr lang="en-US" sz="2400" b="1" i="1" dirty="0">
                <a:solidFill>
                  <a:srgbClr val="42AEAF"/>
                </a:solidFill>
                <a:latin typeface="Lucida Handwriting" panose="03010101010101010101" pitchFamily="66" charset="0"/>
              </a:rPr>
              <a:t>– since September 2018</a:t>
            </a:r>
          </a:p>
        </p:txBody>
      </p:sp>
      <p:pic>
        <p:nvPicPr>
          <p:cNvPr id="21" name="Picture 20">
            <a:extLst>
              <a:ext uri="{FF2B5EF4-FFF2-40B4-BE49-F238E27FC236}">
                <a16:creationId xmlns:a16="http://schemas.microsoft.com/office/drawing/2014/main" id="{C34B45E5-8A5A-45B8-951F-E6EB0F52889B}"/>
              </a:ext>
            </a:extLst>
          </p:cNvPr>
          <p:cNvPicPr>
            <a:picLocks noChangeAspect="1"/>
          </p:cNvPicPr>
          <p:nvPr/>
        </p:nvPicPr>
        <p:blipFill>
          <a:blip r:embed="rId2"/>
          <a:stretch>
            <a:fillRect/>
          </a:stretch>
        </p:blipFill>
        <p:spPr>
          <a:xfrm>
            <a:off x="1" y="1"/>
            <a:ext cx="10819391" cy="1780971"/>
          </a:xfrm>
          <a:prstGeom prst="rect">
            <a:avLst/>
          </a:prstGeom>
        </p:spPr>
      </p:pic>
      <p:sp>
        <p:nvSpPr>
          <p:cNvPr id="13" name="TextBox 12">
            <a:extLst>
              <a:ext uri="{FF2B5EF4-FFF2-40B4-BE49-F238E27FC236}">
                <a16:creationId xmlns:a16="http://schemas.microsoft.com/office/drawing/2014/main" id="{2DE6EC11-E236-47F1-A95E-ADC45E339394}"/>
              </a:ext>
            </a:extLst>
          </p:cNvPr>
          <p:cNvSpPr txBox="1"/>
          <p:nvPr/>
        </p:nvSpPr>
        <p:spPr>
          <a:xfrm>
            <a:off x="763203" y="2826420"/>
            <a:ext cx="2021387" cy="574453"/>
          </a:xfrm>
          <a:prstGeom prst="rect">
            <a:avLst/>
          </a:prstGeom>
          <a:noFill/>
        </p:spPr>
        <p:txBody>
          <a:bodyPr wrap="none" lIns="0" tIns="0" rIns="0" bIns="0" rtlCol="0">
            <a:spAutoFit/>
          </a:bodyPr>
          <a:lstStyle/>
          <a:p>
            <a:pPr algn="ctr"/>
            <a:r>
              <a:rPr lang="en-US" sz="3733" b="1" dirty="0"/>
              <a:t>MISSION</a:t>
            </a:r>
          </a:p>
        </p:txBody>
      </p:sp>
      <p:sp>
        <p:nvSpPr>
          <p:cNvPr id="14" name="TextBox 13">
            <a:extLst>
              <a:ext uri="{FF2B5EF4-FFF2-40B4-BE49-F238E27FC236}">
                <a16:creationId xmlns:a16="http://schemas.microsoft.com/office/drawing/2014/main" id="{540F35E6-EE56-4EDB-AF65-0D373FB7FE39}"/>
              </a:ext>
            </a:extLst>
          </p:cNvPr>
          <p:cNvSpPr txBox="1"/>
          <p:nvPr/>
        </p:nvSpPr>
        <p:spPr>
          <a:xfrm>
            <a:off x="3095094" y="2820801"/>
            <a:ext cx="8246479" cy="574644"/>
          </a:xfrm>
          <a:prstGeom prst="rect">
            <a:avLst/>
          </a:prstGeom>
          <a:noFill/>
        </p:spPr>
        <p:txBody>
          <a:bodyPr wrap="square" lIns="0" tIns="0" rIns="0" bIns="0" rtlCol="0">
            <a:spAutoFit/>
          </a:bodyPr>
          <a:lstStyle/>
          <a:p>
            <a:r>
              <a:rPr lang="en-US" sz="1867" dirty="0"/>
              <a:t>Build an inclusive community that provides development, leadership and networking opportunities designed to empower, retain and attract women.</a:t>
            </a:r>
          </a:p>
        </p:txBody>
      </p:sp>
    </p:spTree>
    <p:extLst>
      <p:ext uri="{BB962C8B-B14F-4D97-AF65-F5344CB8AC3E}">
        <p14:creationId xmlns:p14="http://schemas.microsoft.com/office/powerpoint/2010/main" val="1763204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Keyboard shortcuts</a:t>
            </a:r>
          </a:p>
        </p:txBody>
      </p:sp>
      <p:sp>
        <p:nvSpPr>
          <p:cNvPr id="5" name="Content Placeholder 4"/>
          <p:cNvSpPr>
            <a:spLocks noGrp="1"/>
          </p:cNvSpPr>
          <p:nvPr>
            <p:ph idx="1"/>
          </p:nvPr>
        </p:nvSpPr>
        <p:spPr>
          <a:xfrm>
            <a:off x="381000" y="1180730"/>
            <a:ext cx="11430000" cy="4839070"/>
          </a:xfrm>
        </p:spPr>
        <p:txBody>
          <a:bodyPr/>
          <a:lstStyle/>
          <a:p>
            <a:r>
              <a:rPr lang="en-US" dirty="0"/>
              <a:t>The full list of Zoom shortcuts can be seen on their support site </a:t>
            </a:r>
            <a:r>
              <a:rPr lang="en-US" dirty="0">
                <a:hlinkClick r:id="rId2"/>
              </a:rPr>
              <a:t>here</a:t>
            </a:r>
            <a:r>
              <a:rPr lang="en-US" dirty="0"/>
              <a:t>.</a:t>
            </a:r>
          </a:p>
          <a:p>
            <a:r>
              <a:rPr lang="en-US" dirty="0"/>
              <a:t>Here are some you may find useful to start with:</a:t>
            </a:r>
          </a:p>
          <a:p>
            <a:pPr lvl="1"/>
            <a:r>
              <a:rPr lang="en-US" dirty="0"/>
              <a:t>Alt+V: Start/stop video</a:t>
            </a:r>
          </a:p>
          <a:p>
            <a:pPr lvl="1"/>
            <a:r>
              <a:rPr lang="en-US" dirty="0"/>
              <a:t>Alt+A: Mute/unmute audio</a:t>
            </a:r>
          </a:p>
          <a:p>
            <a:pPr lvl="1"/>
            <a:r>
              <a:rPr lang="en-US" dirty="0"/>
              <a:t>Alt+M: Mute/unmute audio for everyone except host (Note: For the meeting host only)</a:t>
            </a:r>
          </a:p>
          <a:p>
            <a:pPr lvl="1"/>
            <a:r>
              <a:rPr lang="en-US" dirty="0"/>
              <a:t>Alt+Y: Raise/lower hand</a:t>
            </a:r>
          </a:p>
          <a:p>
            <a:pPr lvl="1"/>
            <a:r>
              <a:rPr lang="en-US" dirty="0"/>
              <a:t>PageUp: View previous 25 video stream in gallery view</a:t>
            </a:r>
          </a:p>
          <a:p>
            <a:pPr lvl="1"/>
            <a:r>
              <a:rPr lang="en-US" dirty="0"/>
              <a:t>PageDown: View next 25 video stream in gallery view</a:t>
            </a:r>
          </a:p>
          <a:p>
            <a:pPr lvl="1"/>
            <a:endParaRPr lang="en-US" dirty="0"/>
          </a:p>
        </p:txBody>
      </p:sp>
    </p:spTree>
    <p:extLst>
      <p:ext uri="{BB962C8B-B14F-4D97-AF65-F5344CB8AC3E}">
        <p14:creationId xmlns:p14="http://schemas.microsoft.com/office/powerpoint/2010/main" val="118750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Additional Resources</a:t>
            </a:r>
          </a:p>
        </p:txBody>
      </p:sp>
    </p:spTree>
    <p:extLst>
      <p:ext uri="{BB962C8B-B14F-4D97-AF65-F5344CB8AC3E}">
        <p14:creationId xmlns:p14="http://schemas.microsoft.com/office/powerpoint/2010/main" val="250777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Zoom – Additional Resources</a:t>
            </a:r>
          </a:p>
        </p:txBody>
      </p:sp>
      <p:sp>
        <p:nvSpPr>
          <p:cNvPr id="5" name="Content Placeholder 4"/>
          <p:cNvSpPr>
            <a:spLocks noGrp="1"/>
          </p:cNvSpPr>
          <p:nvPr>
            <p:ph idx="1"/>
          </p:nvPr>
        </p:nvSpPr>
        <p:spPr>
          <a:xfrm>
            <a:off x="381000" y="1145219"/>
            <a:ext cx="11430000" cy="4874581"/>
          </a:xfrm>
        </p:spPr>
        <p:txBody>
          <a:bodyPr/>
          <a:lstStyle/>
          <a:p>
            <a:r>
              <a:rPr lang="en-US" dirty="0"/>
              <a:t>Access your zoom account via the web: </a:t>
            </a:r>
            <a:r>
              <a:rPr lang="en-US" dirty="0">
                <a:hlinkClick r:id="rId2"/>
              </a:rPr>
              <a:t>https://zoom.us/signin</a:t>
            </a:r>
            <a:endParaRPr lang="en-US" dirty="0"/>
          </a:p>
          <a:p>
            <a:r>
              <a:rPr lang="en-US" dirty="0"/>
              <a:t>Get support or read knowledge articles: </a:t>
            </a:r>
            <a:r>
              <a:rPr lang="en-US" dirty="0">
                <a:hlinkClick r:id="rId3"/>
              </a:rPr>
              <a:t>https://support.zoom.us/hc/en-us</a:t>
            </a:r>
            <a:endParaRPr lang="en-US" b="1" dirty="0"/>
          </a:p>
          <a:p>
            <a:r>
              <a:rPr lang="en-US" dirty="0"/>
              <a:t>Learn more about Zoom via E-learning courses: </a:t>
            </a:r>
            <a:r>
              <a:rPr lang="en-US" dirty="0">
                <a:hlinkClick r:id="rId4"/>
              </a:rPr>
              <a:t>https://learning.zoom.us/learn</a:t>
            </a:r>
            <a:endParaRPr lang="en-US" dirty="0"/>
          </a:p>
          <a:p>
            <a:endParaRPr lang="en-US" dirty="0"/>
          </a:p>
          <a:p>
            <a:endParaRPr lang="en-US" dirty="0"/>
          </a:p>
        </p:txBody>
      </p:sp>
    </p:spTree>
    <p:extLst>
      <p:ext uri="{BB962C8B-B14F-4D97-AF65-F5344CB8AC3E}">
        <p14:creationId xmlns:p14="http://schemas.microsoft.com/office/powerpoint/2010/main" val="34668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Questions?</a:t>
            </a:r>
          </a:p>
        </p:txBody>
      </p:sp>
    </p:spTree>
    <p:extLst>
      <p:ext uri="{BB962C8B-B14F-4D97-AF65-F5344CB8AC3E}">
        <p14:creationId xmlns:p14="http://schemas.microsoft.com/office/powerpoint/2010/main" val="298952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53C1A8-7639-4B33-B621-3BA2B3317821}"/>
              </a:ext>
            </a:extLst>
          </p:cNvPr>
          <p:cNvSpPr/>
          <p:nvPr/>
        </p:nvSpPr>
        <p:spPr>
          <a:xfrm>
            <a:off x="0" y="4221858"/>
            <a:ext cx="12192000" cy="1934599"/>
          </a:xfrm>
          <a:prstGeom prst="rect">
            <a:avLst/>
          </a:prstGeom>
          <a:solidFill>
            <a:srgbClr val="7030A0"/>
          </a:solid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a:solidFill>
                <a:schemeClr val="tx2"/>
              </a:solidFill>
            </a:endParaRPr>
          </a:p>
        </p:txBody>
      </p:sp>
      <p:pic>
        <p:nvPicPr>
          <p:cNvPr id="3" name="Picture 2">
            <a:extLst>
              <a:ext uri="{FF2B5EF4-FFF2-40B4-BE49-F238E27FC236}">
                <a16:creationId xmlns:a16="http://schemas.microsoft.com/office/drawing/2014/main" id="{101DF05A-1F3C-475B-B662-C04A73B3B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81" y="1848839"/>
            <a:ext cx="11752672" cy="1934597"/>
          </a:xfrm>
          <a:prstGeom prst="rect">
            <a:avLst/>
          </a:prstGeom>
        </p:spPr>
      </p:pic>
      <p:sp>
        <p:nvSpPr>
          <p:cNvPr id="7" name="Rectangle 6">
            <a:extLst>
              <a:ext uri="{FF2B5EF4-FFF2-40B4-BE49-F238E27FC236}">
                <a16:creationId xmlns:a16="http://schemas.microsoft.com/office/drawing/2014/main" id="{57E28050-FBB9-4443-BED1-308C5022AEA3}"/>
              </a:ext>
            </a:extLst>
          </p:cNvPr>
          <p:cNvSpPr/>
          <p:nvPr/>
        </p:nvSpPr>
        <p:spPr>
          <a:xfrm>
            <a:off x="8524325" y="1"/>
            <a:ext cx="3435927" cy="881540"/>
          </a:xfrm>
          <a:prstGeom prst="rect">
            <a:avLst/>
          </a:prstGeom>
          <a:solidFill>
            <a:schemeClr val="tx2"/>
          </a:solid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a:solidFill>
                <a:schemeClr val="tx2"/>
              </a:solidFill>
            </a:endParaRPr>
          </a:p>
        </p:txBody>
      </p:sp>
      <p:sp>
        <p:nvSpPr>
          <p:cNvPr id="4" name="TextBox 3">
            <a:extLst>
              <a:ext uri="{FF2B5EF4-FFF2-40B4-BE49-F238E27FC236}">
                <a16:creationId xmlns:a16="http://schemas.microsoft.com/office/drawing/2014/main" id="{A5E30D98-17D7-4B65-B5CA-88A78E7D6CD7}"/>
              </a:ext>
            </a:extLst>
          </p:cNvPr>
          <p:cNvSpPr txBox="1"/>
          <p:nvPr/>
        </p:nvSpPr>
        <p:spPr>
          <a:xfrm>
            <a:off x="3579031" y="265987"/>
            <a:ext cx="5135508" cy="1231106"/>
          </a:xfrm>
          <a:prstGeom prst="rect">
            <a:avLst/>
          </a:prstGeom>
          <a:noFill/>
        </p:spPr>
        <p:txBody>
          <a:bodyPr wrap="none" lIns="0" tIns="0" rIns="0" bIns="0" rtlCol="0">
            <a:spAutoFit/>
          </a:bodyPr>
          <a:lstStyle/>
          <a:p>
            <a:pPr algn="ctr"/>
            <a:r>
              <a:rPr lang="en-US" sz="8000" dirty="0">
                <a:solidFill>
                  <a:srgbClr val="7030A0"/>
                </a:solidFill>
              </a:rPr>
              <a:t>Thank You!</a:t>
            </a:r>
          </a:p>
        </p:txBody>
      </p:sp>
      <p:sp>
        <p:nvSpPr>
          <p:cNvPr id="6" name="Rectangle 2">
            <a:extLst>
              <a:ext uri="{FF2B5EF4-FFF2-40B4-BE49-F238E27FC236}">
                <a16:creationId xmlns:a16="http://schemas.microsoft.com/office/drawing/2014/main" id="{F5CA10FD-3A7F-4893-BA88-1579D35FE98E}"/>
              </a:ext>
            </a:extLst>
          </p:cNvPr>
          <p:cNvSpPr>
            <a:spLocks noChangeArrowheads="1"/>
          </p:cNvSpPr>
          <p:nvPr/>
        </p:nvSpPr>
        <p:spPr bwMode="auto">
          <a:xfrm>
            <a:off x="378047" y="2159299"/>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dirty="0"/>
          </a:p>
        </p:txBody>
      </p:sp>
      <p:sp>
        <p:nvSpPr>
          <p:cNvPr id="9" name="Rectangle 3">
            <a:extLst>
              <a:ext uri="{FF2B5EF4-FFF2-40B4-BE49-F238E27FC236}">
                <a16:creationId xmlns:a16="http://schemas.microsoft.com/office/drawing/2014/main" id="{0F97CA51-C9D2-42CC-ABED-F679EFD1AC34}"/>
              </a:ext>
            </a:extLst>
          </p:cNvPr>
          <p:cNvSpPr>
            <a:spLocks noChangeArrowheads="1"/>
          </p:cNvSpPr>
          <p:nvPr/>
        </p:nvSpPr>
        <p:spPr bwMode="auto">
          <a:xfrm>
            <a:off x="378047" y="330653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dirty="0"/>
          </a:p>
        </p:txBody>
      </p:sp>
    </p:spTree>
    <p:extLst>
      <p:ext uri="{BB962C8B-B14F-4D97-AF65-F5344CB8AC3E}">
        <p14:creationId xmlns:p14="http://schemas.microsoft.com/office/powerpoint/2010/main" val="3874553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0A12-5A79-431B-AAB3-A563E0BF7B91}"/>
              </a:ext>
            </a:extLst>
          </p:cNvPr>
          <p:cNvSpPr>
            <a:spLocks noGrp="1"/>
          </p:cNvSpPr>
          <p:nvPr>
            <p:ph type="title"/>
          </p:nvPr>
        </p:nvSpPr>
        <p:spPr/>
        <p:txBody>
          <a:bodyPr/>
          <a:lstStyle/>
          <a:p>
            <a:r>
              <a:rPr lang="en-US" dirty="0"/>
              <a:t>End logo slide</a:t>
            </a:r>
          </a:p>
        </p:txBody>
      </p:sp>
    </p:spTree>
    <p:extLst>
      <p:ext uri="{BB962C8B-B14F-4D97-AF65-F5344CB8AC3E}">
        <p14:creationId xmlns:p14="http://schemas.microsoft.com/office/powerpoint/2010/main" val="18802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5228-DB3E-4347-8DB1-91FDEC2671F0}"/>
              </a:ext>
            </a:extLst>
          </p:cNvPr>
          <p:cNvSpPr>
            <a:spLocks noGrp="1"/>
          </p:cNvSpPr>
          <p:nvPr>
            <p:ph type="title"/>
          </p:nvPr>
        </p:nvSpPr>
        <p:spPr>
          <a:xfrm>
            <a:off x="381000" y="1780971"/>
            <a:ext cx="11430000" cy="517064"/>
          </a:xfrm>
        </p:spPr>
        <p:txBody>
          <a:bodyPr/>
          <a:lstStyle/>
          <a:p>
            <a:r>
              <a:rPr lang="en-US" dirty="0">
                <a:solidFill>
                  <a:schemeClr val="bg2"/>
                </a:solidFill>
              </a:rPr>
              <a:t>Agenda</a:t>
            </a:r>
          </a:p>
        </p:txBody>
      </p:sp>
      <p:pic>
        <p:nvPicPr>
          <p:cNvPr id="4" name="Picture 3">
            <a:extLst>
              <a:ext uri="{FF2B5EF4-FFF2-40B4-BE49-F238E27FC236}">
                <a16:creationId xmlns:a16="http://schemas.microsoft.com/office/drawing/2014/main" id="{2607062E-103A-4ED9-BBF0-AC2A40A3FCB6}"/>
              </a:ext>
            </a:extLst>
          </p:cNvPr>
          <p:cNvPicPr>
            <a:picLocks noChangeAspect="1"/>
          </p:cNvPicPr>
          <p:nvPr/>
        </p:nvPicPr>
        <p:blipFill>
          <a:blip r:embed="rId2"/>
          <a:stretch>
            <a:fillRect/>
          </a:stretch>
        </p:blipFill>
        <p:spPr>
          <a:xfrm>
            <a:off x="1" y="0"/>
            <a:ext cx="10819391" cy="1780971"/>
          </a:xfrm>
          <a:prstGeom prst="rect">
            <a:avLst/>
          </a:prstGeom>
        </p:spPr>
      </p:pic>
      <p:graphicFrame>
        <p:nvGraphicFramePr>
          <p:cNvPr id="6" name="Diagram 5">
            <a:extLst>
              <a:ext uri="{FF2B5EF4-FFF2-40B4-BE49-F238E27FC236}">
                <a16:creationId xmlns:a16="http://schemas.microsoft.com/office/drawing/2014/main" id="{2D03BCA3-8D80-4D40-8213-1A8A68DA56E7}"/>
              </a:ext>
            </a:extLst>
          </p:cNvPr>
          <p:cNvGraphicFramePr/>
          <p:nvPr>
            <p:extLst>
              <p:ext uri="{D42A27DB-BD31-4B8C-83A1-F6EECF244321}">
                <p14:modId xmlns:p14="http://schemas.microsoft.com/office/powerpoint/2010/main" val="3490733485"/>
              </p:ext>
            </p:extLst>
          </p:nvPr>
        </p:nvGraphicFramePr>
        <p:xfrm>
          <a:off x="-90313" y="1182511"/>
          <a:ext cx="120565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759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Basic Features</a:t>
            </a:r>
          </a:p>
        </p:txBody>
      </p:sp>
    </p:spTree>
    <p:extLst>
      <p:ext uri="{BB962C8B-B14F-4D97-AF65-F5344CB8AC3E}">
        <p14:creationId xmlns:p14="http://schemas.microsoft.com/office/powerpoint/2010/main" val="17849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Zoom – Virtual Background</a:t>
            </a:r>
          </a:p>
        </p:txBody>
      </p:sp>
      <p:sp>
        <p:nvSpPr>
          <p:cNvPr id="5" name="Content Placeholder 4"/>
          <p:cNvSpPr>
            <a:spLocks noGrp="1"/>
          </p:cNvSpPr>
          <p:nvPr>
            <p:ph idx="1"/>
          </p:nvPr>
        </p:nvSpPr>
        <p:spPr>
          <a:xfrm>
            <a:off x="381000" y="1162975"/>
            <a:ext cx="11430000" cy="4856825"/>
          </a:xfrm>
        </p:spPr>
        <p:txBody>
          <a:bodyPr/>
          <a:lstStyle/>
          <a:p>
            <a:r>
              <a:rPr lang="en-US" dirty="0"/>
              <a:t>In a meeting, click the arrow next to Start Video</a:t>
            </a:r>
          </a:p>
          <a:p>
            <a:pPr lvl="2"/>
            <a:r>
              <a:rPr lang="en-US" dirty="0"/>
              <a:t>Select “Choose Virtual Background”</a:t>
            </a:r>
          </a:p>
          <a:p>
            <a:endParaRPr lang="en-US" dirty="0"/>
          </a:p>
          <a:p>
            <a:r>
              <a:rPr lang="en-US" dirty="0"/>
              <a:t>How to change your background in Zoom desktop:</a:t>
            </a:r>
          </a:p>
          <a:p>
            <a:pPr lvl="1"/>
            <a:r>
              <a:rPr lang="en-US" sz="2000" dirty="0"/>
              <a:t>In the zoom app on your computer</a:t>
            </a:r>
          </a:p>
          <a:p>
            <a:pPr lvl="1"/>
            <a:r>
              <a:rPr lang="en-US" sz="2000" dirty="0"/>
              <a:t>click your profile in the upper right-hand corner and click Settings.</a:t>
            </a:r>
          </a:p>
          <a:p>
            <a:pPr lvl="1"/>
            <a:r>
              <a:rPr lang="en-US" sz="2000" dirty="0"/>
              <a:t>In the menu on the left side, click Background &amp; Filters.</a:t>
            </a:r>
          </a:p>
          <a:p>
            <a:pPr lvl="1"/>
            <a:r>
              <a:rPr lang="en-US" sz="2000" dirty="0"/>
              <a:t>Choose one of the default backgrounds</a:t>
            </a:r>
          </a:p>
          <a:p>
            <a:pPr lvl="1"/>
            <a:r>
              <a:rPr lang="en-US" sz="2000" dirty="0"/>
              <a:t>Want to use a custom image for your background? Click the + icon to upload an image.</a:t>
            </a:r>
          </a:p>
          <a:p>
            <a:pPr lvl="2"/>
            <a:r>
              <a:rPr lang="en-US" sz="1800" dirty="0"/>
              <a:t>This opens a box allowing you to upload a photo from your computer. You will now see it in the list of images you can choose.</a:t>
            </a:r>
          </a:p>
          <a:p>
            <a:endParaRPr lang="en-US" dirty="0"/>
          </a:p>
        </p:txBody>
      </p:sp>
      <p:pic>
        <p:nvPicPr>
          <p:cNvPr id="3" name="Picture 2">
            <a:extLst>
              <a:ext uri="{FF2B5EF4-FFF2-40B4-BE49-F238E27FC236}">
                <a16:creationId xmlns:a16="http://schemas.microsoft.com/office/drawing/2014/main" id="{4544CC97-95B4-48CC-969E-0C6087EA2DB1}"/>
              </a:ext>
            </a:extLst>
          </p:cNvPr>
          <p:cNvPicPr>
            <a:picLocks noChangeAspect="1"/>
          </p:cNvPicPr>
          <p:nvPr/>
        </p:nvPicPr>
        <p:blipFill>
          <a:blip r:embed="rId2"/>
          <a:stretch>
            <a:fillRect/>
          </a:stretch>
        </p:blipFill>
        <p:spPr>
          <a:xfrm>
            <a:off x="7641548" y="563332"/>
            <a:ext cx="2537965" cy="1825298"/>
          </a:xfrm>
          <a:prstGeom prst="rect">
            <a:avLst/>
          </a:prstGeom>
        </p:spPr>
      </p:pic>
      <p:sp>
        <p:nvSpPr>
          <p:cNvPr id="6" name="Rectangle 5">
            <a:extLst>
              <a:ext uri="{FF2B5EF4-FFF2-40B4-BE49-F238E27FC236}">
                <a16:creationId xmlns:a16="http://schemas.microsoft.com/office/drawing/2014/main" id="{EBEF4399-609B-4076-B135-A06800DE61C5}"/>
              </a:ext>
            </a:extLst>
          </p:cNvPr>
          <p:cNvSpPr/>
          <p:nvPr/>
        </p:nvSpPr>
        <p:spPr>
          <a:xfrm>
            <a:off x="8489992" y="1286664"/>
            <a:ext cx="1368572" cy="189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48977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Zoom – Virtual Background</a:t>
            </a:r>
          </a:p>
        </p:txBody>
      </p:sp>
      <p:sp>
        <p:nvSpPr>
          <p:cNvPr id="5" name="Content Placeholder 4"/>
          <p:cNvSpPr>
            <a:spLocks noGrp="1"/>
          </p:cNvSpPr>
          <p:nvPr>
            <p:ph idx="1"/>
          </p:nvPr>
        </p:nvSpPr>
        <p:spPr>
          <a:xfrm>
            <a:off x="381000" y="1162975"/>
            <a:ext cx="7091646" cy="4856825"/>
          </a:xfrm>
        </p:spPr>
        <p:txBody>
          <a:bodyPr/>
          <a:lstStyle/>
          <a:p>
            <a:r>
              <a:rPr lang="en-US" dirty="0"/>
              <a:t>How to change your background in the Zoom mobile app:</a:t>
            </a:r>
          </a:p>
          <a:p>
            <a:pPr lvl="1"/>
            <a:r>
              <a:rPr lang="en-US" sz="2000" dirty="0"/>
              <a:t>When you login and join a meeting, tap the three dots at the bottom right-hand corner to open the More menu.</a:t>
            </a:r>
          </a:p>
          <a:p>
            <a:pPr lvl="1"/>
            <a:r>
              <a:rPr lang="en-US" sz="2000" dirty="0"/>
              <a:t>Tap Background and Filters</a:t>
            </a:r>
          </a:p>
          <a:p>
            <a:pPr lvl="1"/>
            <a:r>
              <a:rPr lang="en-US" sz="2000" dirty="0"/>
              <a:t>Select an image to use as your background or click the + to upload one from your phone.</a:t>
            </a:r>
          </a:p>
          <a:p>
            <a:pPr lvl="1"/>
            <a:r>
              <a:rPr lang="en-US" sz="2000" dirty="0"/>
              <a:t>Set the options to apply this to all meetings and or mirror your video.</a:t>
            </a:r>
          </a:p>
          <a:p>
            <a:endParaRPr lang="en-US" dirty="0"/>
          </a:p>
          <a:p>
            <a:endParaRPr lang="en-US" dirty="0"/>
          </a:p>
        </p:txBody>
      </p:sp>
      <p:pic>
        <p:nvPicPr>
          <p:cNvPr id="3" name="Picture 2">
            <a:extLst>
              <a:ext uri="{FF2B5EF4-FFF2-40B4-BE49-F238E27FC236}">
                <a16:creationId xmlns:a16="http://schemas.microsoft.com/office/drawing/2014/main" id="{C7F74064-4DCE-40A3-BF85-A36748EE6A03}"/>
              </a:ext>
            </a:extLst>
          </p:cNvPr>
          <p:cNvPicPr>
            <a:picLocks noChangeAspect="1"/>
          </p:cNvPicPr>
          <p:nvPr/>
        </p:nvPicPr>
        <p:blipFill>
          <a:blip r:embed="rId2"/>
          <a:stretch>
            <a:fillRect/>
          </a:stretch>
        </p:blipFill>
        <p:spPr>
          <a:xfrm>
            <a:off x="8140058" y="1182540"/>
            <a:ext cx="3057525" cy="685800"/>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A9BC6C7D-3598-4720-A1C8-D6432149E97F}"/>
              </a:ext>
            </a:extLst>
          </p:cNvPr>
          <p:cNvPicPr>
            <a:picLocks noChangeAspect="1"/>
          </p:cNvPicPr>
          <p:nvPr/>
        </p:nvPicPr>
        <p:blipFill>
          <a:blip r:embed="rId3"/>
          <a:stretch>
            <a:fillRect/>
          </a:stretch>
        </p:blipFill>
        <p:spPr>
          <a:xfrm>
            <a:off x="7930648" y="2229016"/>
            <a:ext cx="3476343" cy="3952307"/>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D407B802-D0F0-4F45-B161-9F6860BF1370}"/>
              </a:ext>
            </a:extLst>
          </p:cNvPr>
          <p:cNvSpPr/>
          <p:nvPr/>
        </p:nvSpPr>
        <p:spPr>
          <a:xfrm>
            <a:off x="7993430" y="4462999"/>
            <a:ext cx="1901468" cy="381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6957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Zoom – Changing your name</a:t>
            </a:r>
          </a:p>
        </p:txBody>
      </p:sp>
      <p:sp>
        <p:nvSpPr>
          <p:cNvPr id="5" name="Content Placeholder 4"/>
          <p:cNvSpPr>
            <a:spLocks noGrp="1"/>
          </p:cNvSpPr>
          <p:nvPr>
            <p:ph idx="1"/>
          </p:nvPr>
        </p:nvSpPr>
        <p:spPr>
          <a:xfrm>
            <a:off x="381000" y="1287262"/>
            <a:ext cx="11430000" cy="4732538"/>
          </a:xfrm>
        </p:spPr>
        <p:txBody>
          <a:bodyPr/>
          <a:lstStyle/>
          <a:p>
            <a:r>
              <a:rPr lang="en-US" dirty="0"/>
              <a:t>To change your name in Zoom desktop:</a:t>
            </a:r>
          </a:p>
          <a:p>
            <a:pPr lvl="1"/>
            <a:r>
              <a:rPr lang="en-US" sz="2000" dirty="0"/>
              <a:t>In a meeting, you can hover on your name in the participants list and click More.</a:t>
            </a:r>
          </a:p>
          <a:p>
            <a:pPr lvl="1"/>
            <a:r>
              <a:rPr lang="en-US" sz="2000" dirty="0"/>
              <a:t>Select Rename and type the name you want displayed.</a:t>
            </a:r>
          </a:p>
          <a:p>
            <a:pPr lvl="1"/>
            <a:r>
              <a:rPr lang="en-US" sz="2000" dirty="0"/>
              <a:t>To permanently change it for all meetings:</a:t>
            </a:r>
          </a:p>
          <a:p>
            <a:pPr lvl="2"/>
            <a:r>
              <a:rPr lang="en-US" sz="1800" dirty="0"/>
              <a:t>Open the zoom desktop app and click the settings cog in the upper right-hand corner.</a:t>
            </a:r>
          </a:p>
          <a:p>
            <a:pPr lvl="2"/>
            <a:r>
              <a:rPr lang="en-US" sz="1800" dirty="0"/>
              <a:t>On the General tab, click View More Settings at the bottom.</a:t>
            </a:r>
          </a:p>
          <a:p>
            <a:pPr lvl="2"/>
            <a:r>
              <a:rPr lang="en-US" sz="1800" dirty="0"/>
              <a:t>Click Profile on the web page that opens and then click Edit on the right-hand side next to your name.</a:t>
            </a:r>
          </a:p>
          <a:p>
            <a:pPr lvl="2"/>
            <a:r>
              <a:rPr lang="en-US" sz="1800" dirty="0"/>
              <a:t>Enter in the name you want to show in meetings in the Display Name field and click Save.</a:t>
            </a:r>
            <a:endParaRPr lang="en-US" dirty="0"/>
          </a:p>
          <a:p>
            <a:endParaRPr lang="en-US" dirty="0"/>
          </a:p>
        </p:txBody>
      </p:sp>
      <p:pic>
        <p:nvPicPr>
          <p:cNvPr id="7" name="Picture 6">
            <a:extLst>
              <a:ext uri="{FF2B5EF4-FFF2-40B4-BE49-F238E27FC236}">
                <a16:creationId xmlns:a16="http://schemas.microsoft.com/office/drawing/2014/main" id="{38BFC4E5-1E72-4004-B110-7269BE1B04E0}"/>
              </a:ext>
            </a:extLst>
          </p:cNvPr>
          <p:cNvPicPr>
            <a:picLocks noChangeAspect="1"/>
          </p:cNvPicPr>
          <p:nvPr/>
        </p:nvPicPr>
        <p:blipFill>
          <a:blip r:embed="rId2"/>
          <a:stretch>
            <a:fillRect/>
          </a:stretch>
        </p:blipFill>
        <p:spPr>
          <a:xfrm>
            <a:off x="795529" y="4606426"/>
            <a:ext cx="2190750" cy="714375"/>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010017AC-B95F-42E6-B52A-8D0C5C476037}"/>
              </a:ext>
            </a:extLst>
          </p:cNvPr>
          <p:cNvSpPr/>
          <p:nvPr/>
        </p:nvSpPr>
        <p:spPr>
          <a:xfrm>
            <a:off x="1025434" y="4813663"/>
            <a:ext cx="979715" cy="5225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11" name="Picture 10">
            <a:extLst>
              <a:ext uri="{FF2B5EF4-FFF2-40B4-BE49-F238E27FC236}">
                <a16:creationId xmlns:a16="http://schemas.microsoft.com/office/drawing/2014/main" id="{A5F0ADD4-8872-4CA2-99D0-E839CE334FC4}"/>
              </a:ext>
            </a:extLst>
          </p:cNvPr>
          <p:cNvPicPr>
            <a:picLocks noChangeAspect="1"/>
          </p:cNvPicPr>
          <p:nvPr/>
        </p:nvPicPr>
        <p:blipFill>
          <a:blip r:embed="rId3"/>
          <a:stretch>
            <a:fillRect/>
          </a:stretch>
        </p:blipFill>
        <p:spPr>
          <a:xfrm>
            <a:off x="3658820" y="4540870"/>
            <a:ext cx="3467469" cy="1029868"/>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B973D26E-074C-4B3F-A590-65EEC84A81C8}"/>
              </a:ext>
            </a:extLst>
          </p:cNvPr>
          <p:cNvPicPr>
            <a:picLocks noChangeAspect="1"/>
          </p:cNvPicPr>
          <p:nvPr/>
        </p:nvPicPr>
        <p:blipFill>
          <a:blip r:embed="rId4"/>
          <a:stretch>
            <a:fillRect/>
          </a:stretch>
        </p:blipFill>
        <p:spPr>
          <a:xfrm>
            <a:off x="7831226" y="4460760"/>
            <a:ext cx="2990850" cy="1581150"/>
          </a:xfrm>
          <a:prstGeom prst="rect">
            <a:avLst/>
          </a:prstGeom>
          <a:effectLst>
            <a:outerShdw blurRad="63500" sx="102000" sy="102000" algn="ctr" rotWithShape="0">
              <a:prstClr val="black">
                <a:alpha val="40000"/>
              </a:prstClr>
            </a:outerShdw>
          </a:effectLst>
        </p:spPr>
      </p:pic>
      <p:sp>
        <p:nvSpPr>
          <p:cNvPr id="14" name="Rectangle 13">
            <a:extLst>
              <a:ext uri="{FF2B5EF4-FFF2-40B4-BE49-F238E27FC236}">
                <a16:creationId xmlns:a16="http://schemas.microsoft.com/office/drawing/2014/main" id="{A025EBC6-897C-411B-B522-C2400BCBD1F7}"/>
              </a:ext>
            </a:extLst>
          </p:cNvPr>
          <p:cNvSpPr/>
          <p:nvPr/>
        </p:nvSpPr>
        <p:spPr>
          <a:xfrm>
            <a:off x="323782" y="4034023"/>
            <a:ext cx="362449"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1</a:t>
            </a:r>
          </a:p>
        </p:txBody>
      </p:sp>
      <p:sp>
        <p:nvSpPr>
          <p:cNvPr id="15" name="Rectangle 14">
            <a:extLst>
              <a:ext uri="{FF2B5EF4-FFF2-40B4-BE49-F238E27FC236}">
                <a16:creationId xmlns:a16="http://schemas.microsoft.com/office/drawing/2014/main" id="{4871A360-56E7-40B7-9FD8-DA00831F6D14}"/>
              </a:ext>
            </a:extLst>
          </p:cNvPr>
          <p:cNvSpPr/>
          <p:nvPr/>
        </p:nvSpPr>
        <p:spPr>
          <a:xfrm>
            <a:off x="3174221" y="4035536"/>
            <a:ext cx="335158"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2</a:t>
            </a:r>
          </a:p>
        </p:txBody>
      </p:sp>
      <p:sp>
        <p:nvSpPr>
          <p:cNvPr id="18" name="Rectangle 17">
            <a:extLst>
              <a:ext uri="{FF2B5EF4-FFF2-40B4-BE49-F238E27FC236}">
                <a16:creationId xmlns:a16="http://schemas.microsoft.com/office/drawing/2014/main" id="{A3272441-7811-41E7-8312-9074AECA87DA}"/>
              </a:ext>
            </a:extLst>
          </p:cNvPr>
          <p:cNvSpPr/>
          <p:nvPr/>
        </p:nvSpPr>
        <p:spPr>
          <a:xfrm>
            <a:off x="7404730" y="4034022"/>
            <a:ext cx="284694"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22911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Zoom – Changing your name</a:t>
            </a:r>
          </a:p>
        </p:txBody>
      </p:sp>
      <p:sp>
        <p:nvSpPr>
          <p:cNvPr id="5" name="Content Placeholder 4"/>
          <p:cNvSpPr>
            <a:spLocks noGrp="1"/>
          </p:cNvSpPr>
          <p:nvPr>
            <p:ph idx="1"/>
          </p:nvPr>
        </p:nvSpPr>
        <p:spPr>
          <a:xfrm>
            <a:off x="381000" y="1287262"/>
            <a:ext cx="11430000" cy="4732538"/>
          </a:xfrm>
        </p:spPr>
        <p:txBody>
          <a:bodyPr/>
          <a:lstStyle/>
          <a:p>
            <a:r>
              <a:rPr lang="en-US" dirty="0"/>
              <a:t>To change your name in the Zoom mobile app:</a:t>
            </a:r>
          </a:p>
          <a:p>
            <a:pPr lvl="1"/>
            <a:r>
              <a:rPr lang="en-US" sz="2000" dirty="0"/>
              <a:t>When you are joining a meeting, it will ask for your name.</a:t>
            </a:r>
          </a:p>
          <a:p>
            <a:pPr lvl="1"/>
            <a:r>
              <a:rPr lang="en-US" sz="2000" dirty="0"/>
              <a:t>If you need to change it after you join:</a:t>
            </a:r>
          </a:p>
          <a:p>
            <a:pPr lvl="2"/>
            <a:r>
              <a:rPr lang="en-US" sz="1800" dirty="0"/>
              <a:t>click Participants, click your name, and click Rename.</a:t>
            </a:r>
          </a:p>
          <a:p>
            <a:pPr lvl="2"/>
            <a:r>
              <a:rPr lang="en-US" sz="1800" dirty="0"/>
              <a:t>Type in the name you want to display and click OK.</a:t>
            </a:r>
          </a:p>
          <a:p>
            <a:pPr lvl="1"/>
            <a:endParaRPr lang="en-US" dirty="0"/>
          </a:p>
          <a:p>
            <a:endParaRPr lang="en-US" dirty="0"/>
          </a:p>
        </p:txBody>
      </p:sp>
      <p:pic>
        <p:nvPicPr>
          <p:cNvPr id="3" name="Picture 2">
            <a:extLst>
              <a:ext uri="{FF2B5EF4-FFF2-40B4-BE49-F238E27FC236}">
                <a16:creationId xmlns:a16="http://schemas.microsoft.com/office/drawing/2014/main" id="{2FB5D697-645A-44F3-B044-5748DBDB9A9A}"/>
              </a:ext>
            </a:extLst>
          </p:cNvPr>
          <p:cNvPicPr>
            <a:picLocks noChangeAspect="1"/>
          </p:cNvPicPr>
          <p:nvPr/>
        </p:nvPicPr>
        <p:blipFill>
          <a:blip r:embed="rId2"/>
          <a:stretch>
            <a:fillRect/>
          </a:stretch>
        </p:blipFill>
        <p:spPr>
          <a:xfrm>
            <a:off x="8079519" y="4209664"/>
            <a:ext cx="2289587" cy="1320190"/>
          </a:xfrm>
          <a:prstGeom prst="rect">
            <a:avLst/>
          </a:prstGeom>
        </p:spPr>
      </p:pic>
      <p:pic>
        <p:nvPicPr>
          <p:cNvPr id="7" name="Picture 6">
            <a:extLst>
              <a:ext uri="{FF2B5EF4-FFF2-40B4-BE49-F238E27FC236}">
                <a16:creationId xmlns:a16="http://schemas.microsoft.com/office/drawing/2014/main" id="{8B5DE43E-FC13-4184-ADE1-442F5D04F494}"/>
              </a:ext>
            </a:extLst>
          </p:cNvPr>
          <p:cNvPicPr>
            <a:picLocks noChangeAspect="1"/>
          </p:cNvPicPr>
          <p:nvPr/>
        </p:nvPicPr>
        <p:blipFill>
          <a:blip r:embed="rId3"/>
          <a:stretch>
            <a:fillRect/>
          </a:stretch>
        </p:blipFill>
        <p:spPr>
          <a:xfrm>
            <a:off x="4233045" y="4375207"/>
            <a:ext cx="2620117" cy="989104"/>
          </a:xfrm>
          <a:prstGeom prst="rect">
            <a:avLst/>
          </a:prstGeom>
        </p:spPr>
      </p:pic>
      <p:pic>
        <p:nvPicPr>
          <p:cNvPr id="9" name="Picture 8">
            <a:extLst>
              <a:ext uri="{FF2B5EF4-FFF2-40B4-BE49-F238E27FC236}">
                <a16:creationId xmlns:a16="http://schemas.microsoft.com/office/drawing/2014/main" id="{986C15F5-CC21-476A-A14F-7B19C287D3ED}"/>
              </a:ext>
            </a:extLst>
          </p:cNvPr>
          <p:cNvPicPr>
            <a:picLocks noChangeAspect="1"/>
          </p:cNvPicPr>
          <p:nvPr/>
        </p:nvPicPr>
        <p:blipFill>
          <a:blip r:embed="rId4"/>
          <a:stretch>
            <a:fillRect/>
          </a:stretch>
        </p:blipFill>
        <p:spPr>
          <a:xfrm>
            <a:off x="1047478" y="4494781"/>
            <a:ext cx="2122216" cy="749956"/>
          </a:xfrm>
          <a:prstGeom prst="rect">
            <a:avLst/>
          </a:prstGeom>
        </p:spPr>
      </p:pic>
      <p:sp>
        <p:nvSpPr>
          <p:cNvPr id="14" name="Rectangle 13">
            <a:extLst>
              <a:ext uri="{FF2B5EF4-FFF2-40B4-BE49-F238E27FC236}">
                <a16:creationId xmlns:a16="http://schemas.microsoft.com/office/drawing/2014/main" id="{03578BE8-A092-4FA9-A9ED-943593FBD576}"/>
              </a:ext>
            </a:extLst>
          </p:cNvPr>
          <p:cNvSpPr/>
          <p:nvPr/>
        </p:nvSpPr>
        <p:spPr>
          <a:xfrm>
            <a:off x="538586" y="4033116"/>
            <a:ext cx="351305"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1</a:t>
            </a:r>
          </a:p>
        </p:txBody>
      </p:sp>
      <p:sp>
        <p:nvSpPr>
          <p:cNvPr id="15" name="Rectangle 14">
            <a:extLst>
              <a:ext uri="{FF2B5EF4-FFF2-40B4-BE49-F238E27FC236}">
                <a16:creationId xmlns:a16="http://schemas.microsoft.com/office/drawing/2014/main" id="{0A873755-2E74-447A-97B9-9E1001220FDF}"/>
              </a:ext>
            </a:extLst>
          </p:cNvPr>
          <p:cNvSpPr/>
          <p:nvPr/>
        </p:nvSpPr>
        <p:spPr>
          <a:xfrm>
            <a:off x="3703672" y="4033116"/>
            <a:ext cx="504666" cy="923330"/>
          </a:xfrm>
          <a:prstGeom prst="rect">
            <a:avLst/>
          </a:prstGeom>
          <a:noFill/>
        </p:spPr>
        <p:txBody>
          <a:bodyPr wrap="squar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2</a:t>
            </a:r>
          </a:p>
        </p:txBody>
      </p:sp>
      <p:sp>
        <p:nvSpPr>
          <p:cNvPr id="16" name="Rectangle 15">
            <a:extLst>
              <a:ext uri="{FF2B5EF4-FFF2-40B4-BE49-F238E27FC236}">
                <a16:creationId xmlns:a16="http://schemas.microsoft.com/office/drawing/2014/main" id="{F923E2C7-9A02-4371-A509-BC966F046A6D}"/>
              </a:ext>
            </a:extLst>
          </p:cNvPr>
          <p:cNvSpPr/>
          <p:nvPr/>
        </p:nvSpPr>
        <p:spPr>
          <a:xfrm>
            <a:off x="7490996" y="4033116"/>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3</a:t>
            </a:r>
          </a:p>
        </p:txBody>
      </p:sp>
      <p:sp>
        <p:nvSpPr>
          <p:cNvPr id="17" name="Rectangle 16">
            <a:extLst>
              <a:ext uri="{FF2B5EF4-FFF2-40B4-BE49-F238E27FC236}">
                <a16:creationId xmlns:a16="http://schemas.microsoft.com/office/drawing/2014/main" id="{36695245-74A7-4FB0-98D7-148B3EF15B34}"/>
              </a:ext>
            </a:extLst>
          </p:cNvPr>
          <p:cNvSpPr/>
          <p:nvPr/>
        </p:nvSpPr>
        <p:spPr>
          <a:xfrm>
            <a:off x="1180848" y="4494781"/>
            <a:ext cx="935400" cy="682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8" name="Rectangle 17">
            <a:extLst>
              <a:ext uri="{FF2B5EF4-FFF2-40B4-BE49-F238E27FC236}">
                <a16:creationId xmlns:a16="http://schemas.microsoft.com/office/drawing/2014/main" id="{5ABC2E68-CCEA-4F43-8138-9BC164F53D9B}"/>
              </a:ext>
            </a:extLst>
          </p:cNvPr>
          <p:cNvSpPr/>
          <p:nvPr/>
        </p:nvSpPr>
        <p:spPr>
          <a:xfrm>
            <a:off x="8193266" y="4880837"/>
            <a:ext cx="557118" cy="254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93511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Zoom – Add a profile picture</a:t>
            </a:r>
          </a:p>
        </p:txBody>
      </p:sp>
      <p:sp>
        <p:nvSpPr>
          <p:cNvPr id="5" name="Content Placeholder 4"/>
          <p:cNvSpPr>
            <a:spLocks noGrp="1"/>
          </p:cNvSpPr>
          <p:nvPr>
            <p:ph idx="1"/>
          </p:nvPr>
        </p:nvSpPr>
        <p:spPr>
          <a:xfrm>
            <a:off x="381000" y="1296140"/>
            <a:ext cx="11430000" cy="4723660"/>
          </a:xfrm>
        </p:spPr>
        <p:txBody>
          <a:bodyPr/>
          <a:lstStyle/>
          <a:p>
            <a:r>
              <a:rPr lang="en-US" dirty="0"/>
              <a:t>In Zoom desktop:</a:t>
            </a:r>
          </a:p>
          <a:p>
            <a:pPr lvl="1"/>
            <a:r>
              <a:rPr lang="en-US" sz="2000" dirty="0"/>
              <a:t>Open the Zoom app and click your profile in the upper-right hand corner.</a:t>
            </a:r>
          </a:p>
          <a:p>
            <a:pPr lvl="1"/>
            <a:r>
              <a:rPr lang="en-US" sz="2000" dirty="0"/>
              <a:t>Choose My Profile from the menu. This will open a web browser to your profile.</a:t>
            </a:r>
          </a:p>
          <a:p>
            <a:pPr lvl="1"/>
            <a:r>
              <a:rPr lang="en-US" sz="2000" dirty="0"/>
              <a:t>Click on the picture icon next to your name.</a:t>
            </a:r>
          </a:p>
          <a:p>
            <a:pPr lvl="1"/>
            <a:r>
              <a:rPr lang="en-US" sz="2000" dirty="0"/>
              <a:t>Click Change on window that opens and select the image on your computer to use and click Open.</a:t>
            </a:r>
          </a:p>
          <a:p>
            <a:pPr lvl="1"/>
            <a:r>
              <a:rPr lang="en-US" sz="2000" dirty="0"/>
              <a:t>Adjust the size and click save. Picture must be smaller than 2 MB to upload.</a:t>
            </a:r>
            <a:endParaRPr lang="en-US" dirty="0"/>
          </a:p>
        </p:txBody>
      </p:sp>
      <p:pic>
        <p:nvPicPr>
          <p:cNvPr id="3" name="Picture 2">
            <a:extLst>
              <a:ext uri="{FF2B5EF4-FFF2-40B4-BE49-F238E27FC236}">
                <a16:creationId xmlns:a16="http://schemas.microsoft.com/office/drawing/2014/main" id="{BBA51148-D226-4BC6-B9C3-91004C87115B}"/>
              </a:ext>
            </a:extLst>
          </p:cNvPr>
          <p:cNvPicPr>
            <a:picLocks noChangeAspect="1"/>
          </p:cNvPicPr>
          <p:nvPr/>
        </p:nvPicPr>
        <p:blipFill>
          <a:blip r:embed="rId2"/>
          <a:stretch>
            <a:fillRect/>
          </a:stretch>
        </p:blipFill>
        <p:spPr>
          <a:xfrm>
            <a:off x="993885" y="4153352"/>
            <a:ext cx="3959200" cy="2033241"/>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B79E77F2-7238-4C37-A93B-16BD9DA0B116}"/>
              </a:ext>
            </a:extLst>
          </p:cNvPr>
          <p:cNvSpPr/>
          <p:nvPr/>
        </p:nvSpPr>
        <p:spPr>
          <a:xfrm>
            <a:off x="3554654" y="5925937"/>
            <a:ext cx="611619" cy="187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8" name="Picture 7">
            <a:extLst>
              <a:ext uri="{FF2B5EF4-FFF2-40B4-BE49-F238E27FC236}">
                <a16:creationId xmlns:a16="http://schemas.microsoft.com/office/drawing/2014/main" id="{9B6B3E8F-F459-465B-8B9B-3A4E1F35394E}"/>
              </a:ext>
            </a:extLst>
          </p:cNvPr>
          <p:cNvPicPr>
            <a:picLocks noChangeAspect="1"/>
          </p:cNvPicPr>
          <p:nvPr/>
        </p:nvPicPr>
        <p:blipFill>
          <a:blip r:embed="rId3"/>
          <a:stretch>
            <a:fillRect/>
          </a:stretch>
        </p:blipFill>
        <p:spPr>
          <a:xfrm>
            <a:off x="5962681" y="4717238"/>
            <a:ext cx="3300413" cy="914400"/>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4EA47514-D200-4A2F-BB4E-BFD3BA1F3BAB}"/>
              </a:ext>
            </a:extLst>
          </p:cNvPr>
          <p:cNvSpPr/>
          <p:nvPr/>
        </p:nvSpPr>
        <p:spPr>
          <a:xfrm>
            <a:off x="6007184" y="4747613"/>
            <a:ext cx="647952" cy="641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0" name="Rectangle 9">
            <a:extLst>
              <a:ext uri="{FF2B5EF4-FFF2-40B4-BE49-F238E27FC236}">
                <a16:creationId xmlns:a16="http://schemas.microsoft.com/office/drawing/2014/main" id="{AB0BFE02-5E5A-4857-8A23-7E64B31196D8}"/>
              </a:ext>
            </a:extLst>
          </p:cNvPr>
          <p:cNvSpPr/>
          <p:nvPr/>
        </p:nvSpPr>
        <p:spPr>
          <a:xfrm>
            <a:off x="424498" y="4681736"/>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1</a:t>
            </a:r>
          </a:p>
        </p:txBody>
      </p:sp>
      <p:sp>
        <p:nvSpPr>
          <p:cNvPr id="11" name="Rectangle 10">
            <a:extLst>
              <a:ext uri="{FF2B5EF4-FFF2-40B4-BE49-F238E27FC236}">
                <a16:creationId xmlns:a16="http://schemas.microsoft.com/office/drawing/2014/main" id="{5ED3A8BC-54A1-4186-9549-2EEA7754D861}"/>
              </a:ext>
            </a:extLst>
          </p:cNvPr>
          <p:cNvSpPr/>
          <p:nvPr/>
        </p:nvSpPr>
        <p:spPr>
          <a:xfrm>
            <a:off x="5393294" y="4708308"/>
            <a:ext cx="569387"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135141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688344F9-CEC2-4A85-9A12-7175325C8AA8}" vid="{89AAF39C-A9A7-459C-8D00-11FAC46A3125}"/>
    </a:ext>
  </a:extLst>
</a:theme>
</file>

<file path=docProps/app.xml><?xml version="1.0" encoding="utf-8"?>
<Properties xmlns="http://schemas.openxmlformats.org/officeDocument/2006/extended-properties" xmlns:vt="http://schemas.openxmlformats.org/officeDocument/2006/docPropsVTypes">
  <TotalTime>2094</TotalTime>
  <Words>1715</Words>
  <Application>Microsoft Office PowerPoint</Application>
  <PresentationFormat>Widescreen</PresentationFormat>
  <Paragraphs>172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Lucida Handwriting</vt:lpstr>
      <vt:lpstr>Wingdings</vt:lpstr>
      <vt:lpstr>Dell Tech template</vt:lpstr>
      <vt:lpstr>PowerPoint Presentation</vt:lpstr>
      <vt:lpstr>PowerPoint Presentation</vt:lpstr>
      <vt:lpstr>Agenda</vt:lpstr>
      <vt:lpstr>Basic Features</vt:lpstr>
      <vt:lpstr>Zoom – Virtual Background</vt:lpstr>
      <vt:lpstr>Zoom – Virtual Background</vt:lpstr>
      <vt:lpstr>Zoom – Changing your name</vt:lpstr>
      <vt:lpstr>Zoom – Changing your name</vt:lpstr>
      <vt:lpstr>Zoom – Add a profile picture</vt:lpstr>
      <vt:lpstr>Zoom – Add a profile picture</vt:lpstr>
      <vt:lpstr>Zoom – Set default audio and video settings</vt:lpstr>
      <vt:lpstr>Zoom – Filters</vt:lpstr>
      <vt:lpstr>Zoom – Reactions</vt:lpstr>
      <vt:lpstr>Zoom – Recording sessions</vt:lpstr>
      <vt:lpstr>Advanced Features</vt:lpstr>
      <vt:lpstr>Zoom – Share your screen</vt:lpstr>
      <vt:lpstr>Zoom – Annotate</vt:lpstr>
      <vt:lpstr>Zoom – Breakout Rooms</vt:lpstr>
      <vt:lpstr>Zoom – Waiting Room</vt:lpstr>
      <vt:lpstr>Zoom – Keyboard shortcuts</vt:lpstr>
      <vt:lpstr>Additional Resources</vt:lpstr>
      <vt:lpstr>Zoom – Additional Resources</vt:lpstr>
      <vt:lpstr>Questions?</vt:lpstr>
      <vt:lpstr>PowerPoint Presentation</vt:lpstr>
      <vt:lpstr>End logo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Tips &amp; Tricks</dc:title>
  <dc:creator>Curtis, Miranda</dc:creator>
  <cp:lastModifiedBy>Megan Meuli</cp:lastModifiedBy>
  <cp:revision>4</cp:revision>
  <dcterms:created xsi:type="dcterms:W3CDTF">2022-01-10T19:24:36Z</dcterms:created>
  <dcterms:modified xsi:type="dcterms:W3CDTF">2022-12-28T17:13:05Z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759c52-a6db-4813-b00f-5ea20e29646d_Enabled">
    <vt:lpwstr>true</vt:lpwstr>
  </property>
  <property fmtid="{D5CDD505-2E9C-101B-9397-08002B2CF9AE}" pid="3" name="MSIP_Label_34759c52-a6db-4813-b00f-5ea20e29646d_SetDate">
    <vt:lpwstr>2022-01-10T20:51:50Z</vt:lpwstr>
  </property>
  <property fmtid="{D5CDD505-2E9C-101B-9397-08002B2CF9AE}" pid="4" name="MSIP_Label_34759c52-a6db-4813-b00f-5ea20e29646d_Method">
    <vt:lpwstr>Privileged</vt:lpwstr>
  </property>
  <property fmtid="{D5CDD505-2E9C-101B-9397-08002B2CF9AE}" pid="5" name="MSIP_Label_34759c52-a6db-4813-b00f-5ea20e29646d_Name">
    <vt:lpwstr>Public</vt:lpwstr>
  </property>
  <property fmtid="{D5CDD505-2E9C-101B-9397-08002B2CF9AE}" pid="6" name="MSIP_Label_34759c52-a6db-4813-b00f-5ea20e29646d_SiteId">
    <vt:lpwstr>945c199a-83a2-4e80-9f8c-5a91be5752dd</vt:lpwstr>
  </property>
  <property fmtid="{D5CDD505-2E9C-101B-9397-08002B2CF9AE}" pid="7" name="MSIP_Label_34759c52-a6db-4813-b00f-5ea20e29646d_ActionId">
    <vt:lpwstr>b70af6e1-49ea-4fea-a332-f6f8441c78c7</vt:lpwstr>
  </property>
  <property fmtid="{D5CDD505-2E9C-101B-9397-08002B2CF9AE}" pid="8" name="MSIP_Label_34759c52-a6db-4813-b00f-5ea20e29646d_ContentBits">
    <vt:lpwstr>0</vt:lpwstr>
  </property>
</Properties>
</file>