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13045" r:id="rId5"/>
    <p:sldId id="276" r:id="rId6"/>
    <p:sldId id="13046" r:id="rId7"/>
    <p:sldId id="304" r:id="rId8"/>
    <p:sldId id="301" r:id="rId9"/>
    <p:sldId id="13047" r:id="rId10"/>
    <p:sldId id="13048" r:id="rId11"/>
    <p:sldId id="13049" r:id="rId12"/>
    <p:sldId id="13050" r:id="rId13"/>
    <p:sldId id="13051" r:id="rId14"/>
    <p:sldId id="13058" r:id="rId15"/>
    <p:sldId id="13059" r:id="rId16"/>
    <p:sldId id="13057" r:id="rId17"/>
    <p:sldId id="13060" r:id="rId18"/>
    <p:sldId id="307" r:id="rId19"/>
    <p:sldId id="13052" r:id="rId20"/>
    <p:sldId id="13053" r:id="rId21"/>
    <p:sldId id="13054" r:id="rId22"/>
    <p:sldId id="13055" r:id="rId23"/>
    <p:sldId id="13056" r:id="rId24"/>
    <p:sldId id="296" r:id="rId25"/>
    <p:sldId id="309" r:id="rId26"/>
    <p:sldId id="305" r:id="rId27"/>
    <p:sldId id="310" r:id="rId28"/>
    <p:sldId id="733"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7B213-E468-D3B0-416B-62E14CAE3705}" v="1727" dt="2022-02-17T22:27:59.401"/>
    <p1510:client id="{90F6757C-62EA-461D-B568-E0AE6D174DF7}" v="21" dt="2022-02-18T00:52:00.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4" d="100"/>
          <a:sy n="114" d="100"/>
        </p:scale>
        <p:origin x="54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3A3D5-A0D7-4EDD-A3CB-4039EA91B90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C4A2A1F-322F-4892-8653-1D6F8D1F7AD9}">
      <dgm:prSet phldrT="[Text]"/>
      <dgm:spPr>
        <a:solidFill>
          <a:schemeClr val="tx2">
            <a:lumMod val="85000"/>
            <a:alpha val="90000"/>
          </a:schemeClr>
        </a:solidFill>
        <a:ln>
          <a:solidFill>
            <a:schemeClr val="tx2">
              <a:lumMod val="75000"/>
            </a:schemeClr>
          </a:solidFill>
        </a:ln>
      </dgm:spPr>
      <dgm:t>
        <a:bodyPr/>
        <a:lstStyle/>
        <a:p>
          <a:r>
            <a:rPr lang="en-US" dirty="0"/>
            <a:t>Basic Features</a:t>
          </a:r>
        </a:p>
      </dgm:t>
    </dgm:pt>
    <dgm:pt modelId="{04291B5C-6712-485A-B657-68067A5DB1DC}" type="parTrans" cxnId="{CBB1924B-9217-4E7B-ACFB-1D5EFD49D683}">
      <dgm:prSet/>
      <dgm:spPr/>
      <dgm:t>
        <a:bodyPr/>
        <a:lstStyle/>
        <a:p>
          <a:endParaRPr lang="en-US"/>
        </a:p>
      </dgm:t>
    </dgm:pt>
    <dgm:pt modelId="{C8EEB314-1C87-402B-A797-8D1BA498FC62}" type="sibTrans" cxnId="{CBB1924B-9217-4E7B-ACFB-1D5EFD49D683}">
      <dgm:prSet/>
      <dgm:spPr/>
      <dgm:t>
        <a:bodyPr/>
        <a:lstStyle/>
        <a:p>
          <a:endParaRPr lang="en-US"/>
        </a:p>
      </dgm:t>
    </dgm:pt>
    <dgm:pt modelId="{D0BCF367-9F42-4E10-84F8-5C7D116830D8}">
      <dgm:prSet phldrT="[Text]"/>
      <dgm:spPr>
        <a:solidFill>
          <a:schemeClr val="tx2">
            <a:lumMod val="85000"/>
            <a:alpha val="90000"/>
          </a:schemeClr>
        </a:solidFill>
        <a:ln>
          <a:solidFill>
            <a:schemeClr val="tx2">
              <a:lumMod val="75000"/>
            </a:schemeClr>
          </a:solidFill>
        </a:ln>
      </dgm:spPr>
      <dgm:t>
        <a:bodyPr/>
        <a:lstStyle/>
        <a:p>
          <a:r>
            <a:rPr lang="en-US" dirty="0"/>
            <a:t>Q&amp;A</a:t>
          </a:r>
        </a:p>
      </dgm:t>
    </dgm:pt>
    <dgm:pt modelId="{CA283F9B-0B8D-44B8-A3C1-1C6599190DD2}" type="parTrans" cxnId="{A2394AAA-673F-45BA-BB4E-F73478DB5531}">
      <dgm:prSet/>
      <dgm:spPr/>
      <dgm:t>
        <a:bodyPr/>
        <a:lstStyle/>
        <a:p>
          <a:endParaRPr lang="en-US"/>
        </a:p>
      </dgm:t>
    </dgm:pt>
    <dgm:pt modelId="{A76F2558-F682-483B-A93B-16D934FBD53A}" type="sibTrans" cxnId="{A2394AAA-673F-45BA-BB4E-F73478DB5531}">
      <dgm:prSet/>
      <dgm:spPr/>
      <dgm:t>
        <a:bodyPr/>
        <a:lstStyle/>
        <a:p>
          <a:endParaRPr lang="en-US"/>
        </a:p>
      </dgm:t>
    </dgm:pt>
    <dgm:pt modelId="{FFE1C650-2924-4859-B93F-A3D7A784D255}">
      <dgm:prSet phldrT="[Text]"/>
      <dgm:spPr>
        <a:solidFill>
          <a:schemeClr val="tx2">
            <a:lumMod val="85000"/>
            <a:alpha val="90000"/>
          </a:schemeClr>
        </a:solidFill>
        <a:ln>
          <a:solidFill>
            <a:schemeClr val="tx2">
              <a:lumMod val="75000"/>
            </a:schemeClr>
          </a:solidFill>
        </a:ln>
      </dgm:spPr>
      <dgm:t>
        <a:bodyPr/>
        <a:lstStyle/>
        <a:p>
          <a:r>
            <a:rPr lang="en-US" dirty="0"/>
            <a:t>Advanced Features</a:t>
          </a:r>
        </a:p>
      </dgm:t>
    </dgm:pt>
    <dgm:pt modelId="{D0FE39E6-73B3-41FD-978C-80AB116BDDCA}" type="parTrans" cxnId="{6278051B-F3EE-4736-8522-89E83FBF8A26}">
      <dgm:prSet/>
      <dgm:spPr/>
      <dgm:t>
        <a:bodyPr/>
        <a:lstStyle/>
        <a:p>
          <a:endParaRPr lang="en-US"/>
        </a:p>
      </dgm:t>
    </dgm:pt>
    <dgm:pt modelId="{92A74815-D3D3-488F-ACC7-6B23B0BA3E0E}" type="sibTrans" cxnId="{6278051B-F3EE-4736-8522-89E83FBF8A26}">
      <dgm:prSet/>
      <dgm:spPr/>
      <dgm:t>
        <a:bodyPr/>
        <a:lstStyle/>
        <a:p>
          <a:endParaRPr lang="en-US"/>
        </a:p>
      </dgm:t>
    </dgm:pt>
    <dgm:pt modelId="{AE75D1C1-8218-40BA-B667-1F4D093514AD}">
      <dgm:prSet phldrT="[Text]"/>
      <dgm:spPr>
        <a:solidFill>
          <a:schemeClr val="tx2">
            <a:lumMod val="85000"/>
            <a:alpha val="90000"/>
          </a:schemeClr>
        </a:solidFill>
        <a:ln>
          <a:solidFill>
            <a:schemeClr val="tx2">
              <a:lumMod val="75000"/>
            </a:schemeClr>
          </a:solidFill>
        </a:ln>
      </dgm:spPr>
      <dgm:t>
        <a:bodyPr/>
        <a:lstStyle/>
        <a:p>
          <a:r>
            <a:rPr lang="en-US" dirty="0"/>
            <a:t>Additional Resources</a:t>
          </a:r>
        </a:p>
      </dgm:t>
    </dgm:pt>
    <dgm:pt modelId="{E3D3111B-F21A-41D0-A3B8-03DCBDB09261}" type="parTrans" cxnId="{D4B87ACF-4622-4F91-9A6A-CE4D90693091}">
      <dgm:prSet/>
      <dgm:spPr/>
      <dgm:t>
        <a:bodyPr/>
        <a:lstStyle/>
        <a:p>
          <a:endParaRPr lang="en-US"/>
        </a:p>
      </dgm:t>
    </dgm:pt>
    <dgm:pt modelId="{4B97A272-7623-4824-9FB2-368933235206}" type="sibTrans" cxnId="{D4B87ACF-4622-4F91-9A6A-CE4D90693091}">
      <dgm:prSet/>
      <dgm:spPr/>
      <dgm:t>
        <a:bodyPr/>
        <a:lstStyle/>
        <a:p>
          <a:endParaRPr lang="en-US"/>
        </a:p>
      </dgm:t>
    </dgm:pt>
    <dgm:pt modelId="{4B110747-83CA-475B-B266-212EE854159D}" type="pres">
      <dgm:prSet presAssocID="{48F3A3D5-A0D7-4EDD-A3CB-4039EA91B901}" presName="Name0" presStyleCnt="0">
        <dgm:presLayoutVars>
          <dgm:chMax val="11"/>
          <dgm:chPref val="11"/>
          <dgm:dir/>
          <dgm:resizeHandles/>
        </dgm:presLayoutVars>
      </dgm:prSet>
      <dgm:spPr/>
    </dgm:pt>
    <dgm:pt modelId="{0C76DCF3-614C-4D4C-A52B-D56222449070}" type="pres">
      <dgm:prSet presAssocID="{D0BCF367-9F42-4E10-84F8-5C7D116830D8}" presName="Accent4" presStyleCnt="0"/>
      <dgm:spPr/>
    </dgm:pt>
    <dgm:pt modelId="{F2B62E85-7F78-4740-BF7A-E8A4709788CA}" type="pres">
      <dgm:prSet presAssocID="{D0BCF367-9F42-4E10-84F8-5C7D116830D8}" presName="Accent" presStyleLbl="node1" presStyleIdx="0" presStyleCnt="4"/>
      <dgm:spPr>
        <a:solidFill>
          <a:srgbClr val="672E8F"/>
        </a:solidFill>
        <a:ln>
          <a:solidFill>
            <a:srgbClr val="672E8F"/>
          </a:solidFill>
        </a:ln>
      </dgm:spPr>
    </dgm:pt>
    <dgm:pt modelId="{791AF3C2-EA74-49A7-B1DE-5C1D6583BC45}" type="pres">
      <dgm:prSet presAssocID="{D0BCF367-9F42-4E10-84F8-5C7D116830D8}" presName="ParentBackground4" presStyleCnt="0"/>
      <dgm:spPr/>
    </dgm:pt>
    <dgm:pt modelId="{1CD26B84-BC34-41D4-80F1-547BC29AA3B0}" type="pres">
      <dgm:prSet presAssocID="{D0BCF367-9F42-4E10-84F8-5C7D116830D8}" presName="ParentBackground" presStyleLbl="fgAcc1" presStyleIdx="0" presStyleCnt="4"/>
      <dgm:spPr/>
    </dgm:pt>
    <dgm:pt modelId="{5ECA2202-EFD1-402C-ACA2-F6D15A7C2340}" type="pres">
      <dgm:prSet presAssocID="{D0BCF367-9F42-4E10-84F8-5C7D116830D8}" presName="Parent4" presStyleLbl="revTx" presStyleIdx="0" presStyleCnt="0">
        <dgm:presLayoutVars>
          <dgm:chMax val="1"/>
          <dgm:chPref val="1"/>
          <dgm:bulletEnabled val="1"/>
        </dgm:presLayoutVars>
      </dgm:prSet>
      <dgm:spPr/>
    </dgm:pt>
    <dgm:pt modelId="{73A8F7A3-FD02-487A-983D-E890954D34F3}" type="pres">
      <dgm:prSet presAssocID="{AE75D1C1-8218-40BA-B667-1F4D093514AD}" presName="Accent3" presStyleCnt="0"/>
      <dgm:spPr/>
    </dgm:pt>
    <dgm:pt modelId="{4A3ED85D-DAA9-4B52-8CE2-39AB865E1467}" type="pres">
      <dgm:prSet presAssocID="{AE75D1C1-8218-40BA-B667-1F4D093514AD}" presName="Accent" presStyleLbl="node1" presStyleIdx="1" presStyleCnt="4"/>
      <dgm:spPr>
        <a:solidFill>
          <a:srgbClr val="672E8F"/>
        </a:solidFill>
        <a:ln>
          <a:solidFill>
            <a:srgbClr val="672E8F"/>
          </a:solidFill>
        </a:ln>
      </dgm:spPr>
    </dgm:pt>
    <dgm:pt modelId="{61D4188D-FF7F-4AD8-8CDC-90B2AB494248}" type="pres">
      <dgm:prSet presAssocID="{AE75D1C1-8218-40BA-B667-1F4D093514AD}" presName="ParentBackground3" presStyleCnt="0"/>
      <dgm:spPr/>
    </dgm:pt>
    <dgm:pt modelId="{31D3F8A1-DFD7-403D-A6E1-F4C0273D115D}" type="pres">
      <dgm:prSet presAssocID="{AE75D1C1-8218-40BA-B667-1F4D093514AD}" presName="ParentBackground" presStyleLbl="fgAcc1" presStyleIdx="1" presStyleCnt="4"/>
      <dgm:spPr/>
    </dgm:pt>
    <dgm:pt modelId="{09CE6ED2-B881-4691-A3F3-AFDB6568DE96}" type="pres">
      <dgm:prSet presAssocID="{AE75D1C1-8218-40BA-B667-1F4D093514AD}" presName="Parent3" presStyleLbl="revTx" presStyleIdx="0" presStyleCnt="0">
        <dgm:presLayoutVars>
          <dgm:chMax val="1"/>
          <dgm:chPref val="1"/>
          <dgm:bulletEnabled val="1"/>
        </dgm:presLayoutVars>
      </dgm:prSet>
      <dgm:spPr/>
    </dgm:pt>
    <dgm:pt modelId="{5E63E4BB-4A67-476B-94F5-49D69FFF65F6}" type="pres">
      <dgm:prSet presAssocID="{FFE1C650-2924-4859-B93F-A3D7A784D255}" presName="Accent2" presStyleCnt="0"/>
      <dgm:spPr/>
    </dgm:pt>
    <dgm:pt modelId="{44D5D7FC-385F-4D70-975A-6E4B7E0B2EC4}" type="pres">
      <dgm:prSet presAssocID="{FFE1C650-2924-4859-B93F-A3D7A784D255}" presName="Accent" presStyleLbl="node1" presStyleIdx="2" presStyleCnt="4"/>
      <dgm:spPr>
        <a:solidFill>
          <a:srgbClr val="7F8081"/>
        </a:solidFill>
        <a:ln>
          <a:solidFill>
            <a:srgbClr val="7F8081"/>
          </a:solidFill>
        </a:ln>
      </dgm:spPr>
    </dgm:pt>
    <dgm:pt modelId="{FA8723BD-EC60-43C0-9E60-0A101484B6A1}" type="pres">
      <dgm:prSet presAssocID="{FFE1C650-2924-4859-B93F-A3D7A784D255}" presName="ParentBackground2" presStyleCnt="0"/>
      <dgm:spPr/>
    </dgm:pt>
    <dgm:pt modelId="{463FBD9C-6964-46A4-8676-F23DA87A27E3}" type="pres">
      <dgm:prSet presAssocID="{FFE1C650-2924-4859-B93F-A3D7A784D255}" presName="ParentBackground" presStyleLbl="fgAcc1" presStyleIdx="2" presStyleCnt="4"/>
      <dgm:spPr/>
    </dgm:pt>
    <dgm:pt modelId="{25EB5CDC-826D-4DDF-B2AD-28ABB471F77E}" type="pres">
      <dgm:prSet presAssocID="{FFE1C650-2924-4859-B93F-A3D7A784D255}" presName="Parent2" presStyleLbl="revTx" presStyleIdx="0" presStyleCnt="0">
        <dgm:presLayoutVars>
          <dgm:chMax val="1"/>
          <dgm:chPref val="1"/>
          <dgm:bulletEnabled val="1"/>
        </dgm:presLayoutVars>
      </dgm:prSet>
      <dgm:spPr/>
    </dgm:pt>
    <dgm:pt modelId="{7625D543-E5A9-4F04-BC13-84416B0F56DD}" type="pres">
      <dgm:prSet presAssocID="{DC4A2A1F-322F-4892-8653-1D6F8D1F7AD9}" presName="Accent1" presStyleCnt="0"/>
      <dgm:spPr/>
    </dgm:pt>
    <dgm:pt modelId="{450F600A-8A65-4886-A452-0BEDF834335D}" type="pres">
      <dgm:prSet presAssocID="{DC4A2A1F-322F-4892-8653-1D6F8D1F7AD9}" presName="Accent" presStyleLbl="node1" presStyleIdx="3" presStyleCnt="4"/>
      <dgm:spPr>
        <a:solidFill>
          <a:srgbClr val="42AEAF"/>
        </a:solidFill>
        <a:ln>
          <a:solidFill>
            <a:srgbClr val="42AEAF"/>
          </a:solidFill>
        </a:ln>
      </dgm:spPr>
    </dgm:pt>
    <dgm:pt modelId="{CDA859BA-CF54-4BA5-A74F-DCA8E447D156}" type="pres">
      <dgm:prSet presAssocID="{DC4A2A1F-322F-4892-8653-1D6F8D1F7AD9}" presName="ParentBackground1" presStyleCnt="0"/>
      <dgm:spPr/>
    </dgm:pt>
    <dgm:pt modelId="{95CE94CA-C598-4063-A25C-9C58B14581FB}" type="pres">
      <dgm:prSet presAssocID="{DC4A2A1F-322F-4892-8653-1D6F8D1F7AD9}" presName="ParentBackground" presStyleLbl="fgAcc1" presStyleIdx="3" presStyleCnt="4"/>
      <dgm:spPr/>
    </dgm:pt>
    <dgm:pt modelId="{F8D29820-0DD1-4C98-B6D9-DD7683CFE779}" type="pres">
      <dgm:prSet presAssocID="{DC4A2A1F-322F-4892-8653-1D6F8D1F7AD9}" presName="Parent1" presStyleLbl="revTx" presStyleIdx="0" presStyleCnt="0">
        <dgm:presLayoutVars>
          <dgm:chMax val="1"/>
          <dgm:chPref val="1"/>
          <dgm:bulletEnabled val="1"/>
        </dgm:presLayoutVars>
      </dgm:prSet>
      <dgm:spPr/>
    </dgm:pt>
  </dgm:ptLst>
  <dgm:cxnLst>
    <dgm:cxn modelId="{45667600-5F37-449D-B5B5-585FFCB91CCC}" type="presOf" srcId="{FFE1C650-2924-4859-B93F-A3D7A784D255}" destId="{25EB5CDC-826D-4DDF-B2AD-28ABB471F77E}" srcOrd="1" destOrd="0" presId="urn:microsoft.com/office/officeart/2011/layout/CircleProcess"/>
    <dgm:cxn modelId="{25ACD71A-9373-494A-AE4C-794BC31D7238}" type="presOf" srcId="{DC4A2A1F-322F-4892-8653-1D6F8D1F7AD9}" destId="{95CE94CA-C598-4063-A25C-9C58B14581FB}" srcOrd="0" destOrd="0" presId="urn:microsoft.com/office/officeart/2011/layout/CircleProcess"/>
    <dgm:cxn modelId="{6278051B-F3EE-4736-8522-89E83FBF8A26}" srcId="{48F3A3D5-A0D7-4EDD-A3CB-4039EA91B901}" destId="{FFE1C650-2924-4859-B93F-A3D7A784D255}" srcOrd="1" destOrd="0" parTransId="{D0FE39E6-73B3-41FD-978C-80AB116BDDCA}" sibTransId="{92A74815-D3D3-488F-ACC7-6B23B0BA3E0E}"/>
    <dgm:cxn modelId="{7CF3AF1F-6DF3-469E-983F-3E8EBBD41C72}" type="presOf" srcId="{48F3A3D5-A0D7-4EDD-A3CB-4039EA91B901}" destId="{4B110747-83CA-475B-B266-212EE854159D}" srcOrd="0" destOrd="0" presId="urn:microsoft.com/office/officeart/2011/layout/CircleProcess"/>
    <dgm:cxn modelId="{8CAD9A34-BE9A-43E3-B5B8-0C058AE3AEB3}" type="presOf" srcId="{DC4A2A1F-322F-4892-8653-1D6F8D1F7AD9}" destId="{F8D29820-0DD1-4C98-B6D9-DD7683CFE779}" srcOrd="1" destOrd="0" presId="urn:microsoft.com/office/officeart/2011/layout/CircleProcess"/>
    <dgm:cxn modelId="{26018169-86FA-47B8-962F-47E1645ABC15}" type="presOf" srcId="{D0BCF367-9F42-4E10-84F8-5C7D116830D8}" destId="{1CD26B84-BC34-41D4-80F1-547BC29AA3B0}" srcOrd="0" destOrd="0" presId="urn:microsoft.com/office/officeart/2011/layout/CircleProcess"/>
    <dgm:cxn modelId="{CBB1924B-9217-4E7B-ACFB-1D5EFD49D683}" srcId="{48F3A3D5-A0D7-4EDD-A3CB-4039EA91B901}" destId="{DC4A2A1F-322F-4892-8653-1D6F8D1F7AD9}" srcOrd="0" destOrd="0" parTransId="{04291B5C-6712-485A-B657-68067A5DB1DC}" sibTransId="{C8EEB314-1C87-402B-A797-8D1BA498FC62}"/>
    <dgm:cxn modelId="{F4D5EC54-5C70-4838-9B86-AB802187D72B}" type="presOf" srcId="{AE75D1C1-8218-40BA-B667-1F4D093514AD}" destId="{31D3F8A1-DFD7-403D-A6E1-F4C0273D115D}" srcOrd="0" destOrd="0" presId="urn:microsoft.com/office/officeart/2011/layout/CircleProcess"/>
    <dgm:cxn modelId="{B2BE9B7F-9304-4F20-A1EA-2C425854D9EF}" type="presOf" srcId="{AE75D1C1-8218-40BA-B667-1F4D093514AD}" destId="{09CE6ED2-B881-4691-A3F3-AFDB6568DE96}" srcOrd="1" destOrd="0" presId="urn:microsoft.com/office/officeart/2011/layout/CircleProcess"/>
    <dgm:cxn modelId="{A2394AAA-673F-45BA-BB4E-F73478DB5531}" srcId="{48F3A3D5-A0D7-4EDD-A3CB-4039EA91B901}" destId="{D0BCF367-9F42-4E10-84F8-5C7D116830D8}" srcOrd="3" destOrd="0" parTransId="{CA283F9B-0B8D-44B8-A3C1-1C6599190DD2}" sibTransId="{A76F2558-F682-483B-A93B-16D934FBD53A}"/>
    <dgm:cxn modelId="{3711C6C2-EAB3-4D41-A251-0FBC367876C9}" type="presOf" srcId="{D0BCF367-9F42-4E10-84F8-5C7D116830D8}" destId="{5ECA2202-EFD1-402C-ACA2-F6D15A7C2340}" srcOrd="1" destOrd="0" presId="urn:microsoft.com/office/officeart/2011/layout/CircleProcess"/>
    <dgm:cxn modelId="{D4B87ACF-4622-4F91-9A6A-CE4D90693091}" srcId="{48F3A3D5-A0D7-4EDD-A3CB-4039EA91B901}" destId="{AE75D1C1-8218-40BA-B667-1F4D093514AD}" srcOrd="2" destOrd="0" parTransId="{E3D3111B-F21A-41D0-A3B8-03DCBDB09261}" sibTransId="{4B97A272-7623-4824-9FB2-368933235206}"/>
    <dgm:cxn modelId="{66147BF1-C6E9-4C63-8FBF-F12A8C477D8D}" type="presOf" srcId="{FFE1C650-2924-4859-B93F-A3D7A784D255}" destId="{463FBD9C-6964-46A4-8676-F23DA87A27E3}" srcOrd="0" destOrd="0" presId="urn:microsoft.com/office/officeart/2011/layout/CircleProcess"/>
    <dgm:cxn modelId="{1AB21E53-6B18-4C62-90D4-4852E1927697}" type="presParOf" srcId="{4B110747-83CA-475B-B266-212EE854159D}" destId="{0C76DCF3-614C-4D4C-A52B-D56222449070}" srcOrd="0" destOrd="0" presId="urn:microsoft.com/office/officeart/2011/layout/CircleProcess"/>
    <dgm:cxn modelId="{64909691-05F5-46EB-84EA-4E36C4C89E01}" type="presParOf" srcId="{0C76DCF3-614C-4D4C-A52B-D56222449070}" destId="{F2B62E85-7F78-4740-BF7A-E8A4709788CA}" srcOrd="0" destOrd="0" presId="urn:microsoft.com/office/officeart/2011/layout/CircleProcess"/>
    <dgm:cxn modelId="{2EAEFED4-50AA-4EE3-9496-ABE50AECEE1F}" type="presParOf" srcId="{4B110747-83CA-475B-B266-212EE854159D}" destId="{791AF3C2-EA74-49A7-B1DE-5C1D6583BC45}" srcOrd="1" destOrd="0" presId="urn:microsoft.com/office/officeart/2011/layout/CircleProcess"/>
    <dgm:cxn modelId="{10CAAAF8-4122-4D70-BEA6-A4DAD028E638}" type="presParOf" srcId="{791AF3C2-EA74-49A7-B1DE-5C1D6583BC45}" destId="{1CD26B84-BC34-41D4-80F1-547BC29AA3B0}" srcOrd="0" destOrd="0" presId="urn:microsoft.com/office/officeart/2011/layout/CircleProcess"/>
    <dgm:cxn modelId="{AFF40FA9-C806-4DD5-9F4C-369174046718}" type="presParOf" srcId="{4B110747-83CA-475B-B266-212EE854159D}" destId="{5ECA2202-EFD1-402C-ACA2-F6D15A7C2340}" srcOrd="2" destOrd="0" presId="urn:microsoft.com/office/officeart/2011/layout/CircleProcess"/>
    <dgm:cxn modelId="{55D4FF02-1978-4F61-B410-F416E3983D3D}" type="presParOf" srcId="{4B110747-83CA-475B-B266-212EE854159D}" destId="{73A8F7A3-FD02-487A-983D-E890954D34F3}" srcOrd="3" destOrd="0" presId="urn:microsoft.com/office/officeart/2011/layout/CircleProcess"/>
    <dgm:cxn modelId="{3C8C9954-46CD-4A1A-8618-B400D3709A01}" type="presParOf" srcId="{73A8F7A3-FD02-487A-983D-E890954D34F3}" destId="{4A3ED85D-DAA9-4B52-8CE2-39AB865E1467}" srcOrd="0" destOrd="0" presId="urn:microsoft.com/office/officeart/2011/layout/CircleProcess"/>
    <dgm:cxn modelId="{84F683BB-A73D-4259-B4F3-7D924764418A}" type="presParOf" srcId="{4B110747-83CA-475B-B266-212EE854159D}" destId="{61D4188D-FF7F-4AD8-8CDC-90B2AB494248}" srcOrd="4" destOrd="0" presId="urn:microsoft.com/office/officeart/2011/layout/CircleProcess"/>
    <dgm:cxn modelId="{49A63A67-84AF-4F8F-AB8F-E8138EAAA9A8}" type="presParOf" srcId="{61D4188D-FF7F-4AD8-8CDC-90B2AB494248}" destId="{31D3F8A1-DFD7-403D-A6E1-F4C0273D115D}" srcOrd="0" destOrd="0" presId="urn:microsoft.com/office/officeart/2011/layout/CircleProcess"/>
    <dgm:cxn modelId="{F4370D9F-29B5-455F-901F-97A99B6F1C0B}" type="presParOf" srcId="{4B110747-83CA-475B-B266-212EE854159D}" destId="{09CE6ED2-B881-4691-A3F3-AFDB6568DE96}" srcOrd="5" destOrd="0" presId="urn:microsoft.com/office/officeart/2011/layout/CircleProcess"/>
    <dgm:cxn modelId="{20339238-DD72-4F89-BE20-1E2689335EB2}" type="presParOf" srcId="{4B110747-83CA-475B-B266-212EE854159D}" destId="{5E63E4BB-4A67-476B-94F5-49D69FFF65F6}" srcOrd="6" destOrd="0" presId="urn:microsoft.com/office/officeart/2011/layout/CircleProcess"/>
    <dgm:cxn modelId="{FAD656F9-774A-486B-9BA6-5DDD67E400DA}" type="presParOf" srcId="{5E63E4BB-4A67-476B-94F5-49D69FFF65F6}" destId="{44D5D7FC-385F-4D70-975A-6E4B7E0B2EC4}" srcOrd="0" destOrd="0" presId="urn:microsoft.com/office/officeart/2011/layout/CircleProcess"/>
    <dgm:cxn modelId="{5E266093-F0AC-4A5F-B616-BE3EDAB67084}" type="presParOf" srcId="{4B110747-83CA-475B-B266-212EE854159D}" destId="{FA8723BD-EC60-43C0-9E60-0A101484B6A1}" srcOrd="7" destOrd="0" presId="urn:microsoft.com/office/officeart/2011/layout/CircleProcess"/>
    <dgm:cxn modelId="{FB942DE3-6DB4-4579-900C-EA9EB44EC1DF}" type="presParOf" srcId="{FA8723BD-EC60-43C0-9E60-0A101484B6A1}" destId="{463FBD9C-6964-46A4-8676-F23DA87A27E3}" srcOrd="0" destOrd="0" presId="urn:microsoft.com/office/officeart/2011/layout/CircleProcess"/>
    <dgm:cxn modelId="{97722AC4-EDA7-475A-84A7-BCE42E26DFB4}" type="presParOf" srcId="{4B110747-83CA-475B-B266-212EE854159D}" destId="{25EB5CDC-826D-4DDF-B2AD-28ABB471F77E}" srcOrd="8" destOrd="0" presId="urn:microsoft.com/office/officeart/2011/layout/CircleProcess"/>
    <dgm:cxn modelId="{43EA28E1-F0AB-482D-98CC-E3DEF3AE863C}" type="presParOf" srcId="{4B110747-83CA-475B-B266-212EE854159D}" destId="{7625D543-E5A9-4F04-BC13-84416B0F56DD}" srcOrd="9" destOrd="0" presId="urn:microsoft.com/office/officeart/2011/layout/CircleProcess"/>
    <dgm:cxn modelId="{F20C5175-EA08-4C4C-847C-C46E7A080D28}" type="presParOf" srcId="{7625D543-E5A9-4F04-BC13-84416B0F56DD}" destId="{450F600A-8A65-4886-A452-0BEDF834335D}" srcOrd="0" destOrd="0" presId="urn:microsoft.com/office/officeart/2011/layout/CircleProcess"/>
    <dgm:cxn modelId="{CB71CB83-67EC-4C02-8658-18BA977EB242}" type="presParOf" srcId="{4B110747-83CA-475B-B266-212EE854159D}" destId="{CDA859BA-CF54-4BA5-A74F-DCA8E447D156}" srcOrd="10" destOrd="0" presId="urn:microsoft.com/office/officeart/2011/layout/CircleProcess"/>
    <dgm:cxn modelId="{33EB05DA-0526-4286-A46C-A7628E63919F}" type="presParOf" srcId="{CDA859BA-CF54-4BA5-A74F-DCA8E447D156}" destId="{95CE94CA-C598-4063-A25C-9C58B14581FB}" srcOrd="0" destOrd="0" presId="urn:microsoft.com/office/officeart/2011/layout/CircleProcess"/>
    <dgm:cxn modelId="{39A7BEA5-2B24-45F0-A6E0-EB90474457CF}" type="presParOf" srcId="{4B110747-83CA-475B-B266-212EE854159D}" destId="{F8D29820-0DD1-4C98-B6D9-DD7683CFE779}"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62E85-7F78-4740-BF7A-E8A4709788CA}">
      <dsp:nvSpPr>
        <dsp:cNvPr id="0" name=""/>
        <dsp:cNvSpPr/>
      </dsp:nvSpPr>
      <dsp:spPr>
        <a:xfrm>
          <a:off x="9207483" y="1331706"/>
          <a:ext cx="2755596" cy="2755737"/>
        </a:xfrm>
        <a:prstGeom prst="ellipse">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26B84-BC34-41D4-80F1-547BC29AA3B0}">
      <dsp:nvSpPr>
        <dsp:cNvPr id="0" name=""/>
        <dsp:cNvSpPr/>
      </dsp:nvSpPr>
      <dsp:spPr>
        <a:xfrm>
          <a:off x="9299652"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Q&amp;A</a:t>
          </a:r>
        </a:p>
      </dsp:txBody>
      <dsp:txXfrm>
        <a:off x="9667143" y="1791076"/>
        <a:ext cx="1837458" cy="1836997"/>
      </dsp:txXfrm>
    </dsp:sp>
    <dsp:sp modelId="{4A3ED85D-DAA9-4B52-8CE2-39AB865E1467}">
      <dsp:nvSpPr>
        <dsp:cNvPr id="0" name=""/>
        <dsp:cNvSpPr/>
      </dsp:nvSpPr>
      <dsp:spPr>
        <a:xfrm rot="2700000">
          <a:off x="6347879" y="1331512"/>
          <a:ext cx="2755641" cy="2755641"/>
        </a:xfrm>
        <a:prstGeom prst="teardrop">
          <a:avLst>
            <a:gd name="adj" fmla="val 100000"/>
          </a:avLst>
        </a:prstGeom>
        <a:solidFill>
          <a:srgbClr val="672E8F"/>
        </a:solidFill>
        <a:ln w="12700" cap="flat" cmpd="sng" algn="ctr">
          <a:solidFill>
            <a:srgbClr val="672E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3F8A1-DFD7-403D-A6E1-F4C0273D115D}">
      <dsp:nvSpPr>
        <dsp:cNvPr id="0" name=""/>
        <dsp:cNvSpPr/>
      </dsp:nvSpPr>
      <dsp:spPr>
        <a:xfrm>
          <a:off x="6451887"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Additional Resources</a:t>
          </a:r>
        </a:p>
      </dsp:txBody>
      <dsp:txXfrm>
        <a:off x="6819378" y="1791076"/>
        <a:ext cx="1837458" cy="1836997"/>
      </dsp:txXfrm>
    </dsp:sp>
    <dsp:sp modelId="{44D5D7FC-385F-4D70-975A-6E4B7E0B2EC4}">
      <dsp:nvSpPr>
        <dsp:cNvPr id="0" name=""/>
        <dsp:cNvSpPr/>
      </dsp:nvSpPr>
      <dsp:spPr>
        <a:xfrm rot="2700000">
          <a:off x="3511931" y="1331512"/>
          <a:ext cx="2755641" cy="2755641"/>
        </a:xfrm>
        <a:prstGeom prst="teardrop">
          <a:avLst>
            <a:gd name="adj" fmla="val 100000"/>
          </a:avLst>
        </a:prstGeom>
        <a:solidFill>
          <a:srgbClr val="7F8081"/>
        </a:solidFill>
        <a:ln w="12700" cap="flat" cmpd="sng" algn="ctr">
          <a:solidFill>
            <a:srgbClr val="7F80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FBD9C-6964-46A4-8676-F23DA87A27E3}">
      <dsp:nvSpPr>
        <dsp:cNvPr id="0" name=""/>
        <dsp:cNvSpPr/>
      </dsp:nvSpPr>
      <dsp:spPr>
        <a:xfrm>
          <a:off x="3604122"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Advanced Features</a:t>
          </a:r>
        </a:p>
      </dsp:txBody>
      <dsp:txXfrm>
        <a:off x="3971614" y="1791076"/>
        <a:ext cx="1837458" cy="1836997"/>
      </dsp:txXfrm>
    </dsp:sp>
    <dsp:sp modelId="{450F600A-8A65-4886-A452-0BEDF834335D}">
      <dsp:nvSpPr>
        <dsp:cNvPr id="0" name=""/>
        <dsp:cNvSpPr/>
      </dsp:nvSpPr>
      <dsp:spPr>
        <a:xfrm rot="2700000">
          <a:off x="664166" y="1331512"/>
          <a:ext cx="2755641" cy="2755641"/>
        </a:xfrm>
        <a:prstGeom prst="teardrop">
          <a:avLst>
            <a:gd name="adj" fmla="val 100000"/>
          </a:avLst>
        </a:prstGeom>
        <a:solidFill>
          <a:srgbClr val="42AEAF"/>
        </a:solidFill>
        <a:ln w="12700" cap="flat" cmpd="sng" algn="ctr">
          <a:solidFill>
            <a:srgbClr val="42AEA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CE94CA-C598-4063-A25C-9C58B14581FB}">
      <dsp:nvSpPr>
        <dsp:cNvPr id="0" name=""/>
        <dsp:cNvSpPr/>
      </dsp:nvSpPr>
      <dsp:spPr>
        <a:xfrm>
          <a:off x="756357" y="1423580"/>
          <a:ext cx="2572441" cy="2571989"/>
        </a:xfrm>
        <a:prstGeom prst="ellipse">
          <a:avLst/>
        </a:prstGeom>
        <a:solidFill>
          <a:schemeClr val="tx2">
            <a:lumMod val="85000"/>
            <a:alpha val="9000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Basic Features</a:t>
          </a:r>
        </a:p>
      </dsp:txBody>
      <dsp:txXfrm>
        <a:off x="1123849" y="1791076"/>
        <a:ext cx="1837458" cy="183699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9A41B-9CF1-4CD6-B1E3-F736C63833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11668" y="5831699"/>
            <a:ext cx="3608832" cy="469148"/>
          </a:xfrm>
          <a:prstGeom prst="rect">
            <a:avLst/>
          </a:prstGeom>
        </p:spPr>
      </p:pic>
      <p:sp>
        <p:nvSpPr>
          <p:cNvPr id="10" name="Title 1">
            <a:extLst>
              <a:ext uri="{FF2B5EF4-FFF2-40B4-BE49-F238E27FC236}">
                <a16:creationId xmlns:a16="http://schemas.microsoft.com/office/drawing/2014/main" id="{10344EF7-FB04-41A4-900F-48EC95C6F3B4}"/>
              </a:ext>
            </a:extLst>
          </p:cNvPr>
          <p:cNvSpPr>
            <a:spLocks noGrp="1"/>
          </p:cNvSpPr>
          <p:nvPr>
            <p:ph type="ctrTitle"/>
          </p:nvPr>
        </p:nvSpPr>
        <p:spPr>
          <a:xfrm>
            <a:off x="381000" y="552449"/>
            <a:ext cx="11430000" cy="1994392"/>
          </a:xfrm>
          <a:prstGeom prst="rect">
            <a:avLst/>
          </a:prstGeom>
        </p:spPr>
        <p:txBody>
          <a:bodyPr wrap="square" lIns="0" tIns="0" rIns="0" bIns="0" anchor="b">
            <a:spAutoFit/>
          </a:bodyPr>
          <a:lstStyle>
            <a:lvl1pPr algn="l">
              <a:defRPr sz="7200">
                <a:solidFill>
                  <a:schemeClr val="tx2"/>
                </a:solidFill>
                <a:latin typeface="Arial" panose="020B06040202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A67014B0-AEAB-4CC8-BCED-661FF1CA2731}"/>
              </a:ext>
            </a:extLst>
          </p:cNvPr>
          <p:cNvSpPr>
            <a:spLocks noGrp="1"/>
          </p:cNvSpPr>
          <p:nvPr>
            <p:ph type="subTitle" idx="1"/>
          </p:nvPr>
        </p:nvSpPr>
        <p:spPr>
          <a:xfrm>
            <a:off x="381000" y="2743200"/>
            <a:ext cx="11430000" cy="1655763"/>
          </a:xfrm>
          <a:prstGeom prst="rect">
            <a:avLst/>
          </a:prstGeom>
        </p:spPr>
        <p:txBody>
          <a:bodyPr lIns="0" tIns="0" rIns="0" bIns="0"/>
          <a:lstStyle>
            <a:lvl1pPr marL="0" indent="0" algn="l">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76364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81000" y="2431804"/>
            <a:ext cx="10515600" cy="1994392"/>
          </a:xfrm>
          <a:prstGeom prst="rect">
            <a:avLst/>
          </a:prstGeom>
        </p:spPr>
        <p:txBody>
          <a:bodyPr lIns="0" tIns="0" rIns="0" bIns="0" anchor="ctr" anchorCtr="0">
            <a:spAutoFit/>
          </a:bodyPr>
          <a:lstStyle>
            <a:lvl1pPr>
              <a:defRPr sz="7200">
                <a:solidFill>
                  <a:schemeClr val="tx2"/>
                </a:solidFill>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090908805"/>
      </p:ext>
    </p:extLst>
  </p:cSld>
  <p:clrMapOvr>
    <a:masterClrMapping/>
  </p:clrMapOvr>
  <p:extLst>
    <p:ext uri="{DCECCB84-F9BA-43D5-87BE-67443E8EF086}">
      <p15:sldGuideLst xmlns:p15="http://schemas.microsoft.com/office/powerpoint/2012/main">
        <p15:guide id="1" orient="horz" pos="2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 blue gradient bkgd">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03083" y="6451744"/>
            <a:ext cx="1438648" cy="187024"/>
          </a:xfrm>
          <a:prstGeom prst="rect">
            <a:avLst/>
          </a:prstGeom>
        </p:spPr>
      </p:pic>
    </p:spTree>
    <p:extLst>
      <p:ext uri="{BB962C8B-B14F-4D97-AF65-F5344CB8AC3E}">
        <p14:creationId xmlns:p14="http://schemas.microsoft.com/office/powerpoint/2010/main" val="186959986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logo slide">
    <p:bg>
      <p:bgPr>
        <a:gradFill>
          <a:gsLst>
            <a:gs pos="0">
              <a:schemeClr val="accent6"/>
            </a:gs>
            <a:gs pos="26000">
              <a:schemeClr val="bg1"/>
            </a:gs>
            <a:gs pos="100000">
              <a:schemeClr val="accent1"/>
            </a:gs>
          </a:gsLst>
          <a:lin ang="27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ED6EC7-6D3E-4027-A733-9B78EBA486D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01837" y="3005739"/>
            <a:ext cx="6790944" cy="880308"/>
          </a:xfrm>
          <a:prstGeom prst="rect">
            <a:avLst/>
          </a:prstGeom>
        </p:spPr>
      </p:pic>
      <p:sp>
        <p:nvSpPr>
          <p:cNvPr id="2" name="Title 1">
            <a:extLst>
              <a:ext uri="{FF2B5EF4-FFF2-40B4-BE49-F238E27FC236}">
                <a16:creationId xmlns:a16="http://schemas.microsoft.com/office/drawing/2014/main" id="{DB40B410-C7E4-4036-89E5-3C58E91B269B}"/>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endParaRPr lang="en-US" dirty="0"/>
          </a:p>
        </p:txBody>
      </p:sp>
    </p:spTree>
    <p:extLst>
      <p:ext uri="{BB962C8B-B14F-4D97-AF65-F5344CB8AC3E}">
        <p14:creationId xmlns:p14="http://schemas.microsoft.com/office/powerpoint/2010/main" val="261664439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peaker 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287F077-8648-4FF1-9577-6383642FD4CD}"/>
              </a:ext>
            </a:extLst>
          </p:cNvPr>
          <p:cNvSpPr>
            <a:spLocks noGrp="1"/>
          </p:cNvSpPr>
          <p:nvPr>
            <p:ph type="ctrTitle"/>
          </p:nvPr>
        </p:nvSpPr>
        <p:spPr>
          <a:xfrm>
            <a:off x="381000" y="1434608"/>
            <a:ext cx="11430000" cy="1994392"/>
          </a:xfrm>
          <a:prstGeom prst="rect">
            <a:avLst/>
          </a:prstGeom>
        </p:spPr>
        <p:txBody>
          <a:bodyPr wrap="square" lIns="0" tIns="0" rIns="0" bIns="0" anchor="b">
            <a:spAutoFit/>
          </a:bodyPr>
          <a:lstStyle>
            <a:lvl1pPr algn="ctr">
              <a:defRPr sz="7200">
                <a:solidFill>
                  <a:schemeClr val="tx2"/>
                </a:solidFill>
                <a:latin typeface="Arial" panose="020B06040202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60BC32E2-995C-443C-A950-C35D6F475AD3}"/>
              </a:ext>
            </a:extLst>
          </p:cNvPr>
          <p:cNvSpPr>
            <a:spLocks noGrp="1"/>
          </p:cNvSpPr>
          <p:nvPr>
            <p:ph type="subTitle" idx="1"/>
          </p:nvPr>
        </p:nvSpPr>
        <p:spPr>
          <a:xfrm>
            <a:off x="381000" y="3625359"/>
            <a:ext cx="11430000" cy="1655763"/>
          </a:xfrm>
          <a:prstGeom prst="rect">
            <a:avLst/>
          </a:prstGeom>
        </p:spPr>
        <p:txBody>
          <a:bodyPr lIns="0" tIns="0" rIns="0" bIns="0"/>
          <a:lstStyle>
            <a:lvl1pPr marL="0" indent="0" algn="ctr">
              <a:lnSpc>
                <a:spcPct val="100000"/>
              </a:lnSpc>
              <a:spcBef>
                <a:spcPts val="0"/>
              </a:spcBef>
              <a:buNone/>
              <a:defRPr sz="2667">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502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073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86034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36715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13573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11430000" cy="517064"/>
          </a:xfrm>
          <a:prstGeom prst="rect">
            <a:avLst/>
          </a:prstGeom>
        </p:spPr>
        <p:txBody>
          <a:bodyPr wrap="square" lIns="0" tIns="0" rIns="0" bIns="0">
            <a:spAutoFit/>
          </a:bodyPr>
          <a:lstStyle>
            <a:lvl1pPr>
              <a:defRPr sz="3733">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81000" y="855741"/>
            <a:ext cx="11430000" cy="287259"/>
          </a:xfrm>
          <a:prstGeom prst="rect">
            <a:avLst/>
          </a:prstGeom>
        </p:spPr>
        <p:txBody>
          <a:bodyPr wrap="square" lIns="0" tIns="0" rIns="0" bIns="0">
            <a:spAutoFit/>
          </a:bodyPr>
          <a:lstStyle>
            <a:lvl1pPr marL="0" indent="0" algn="l">
              <a:lnSpc>
                <a:spcPct val="100000"/>
              </a:lnSpc>
              <a:spcBef>
                <a:spcPts val="0"/>
              </a:spcBef>
              <a:buNone/>
              <a:defRPr sz="1867">
                <a:solidFill>
                  <a:schemeClr val="bg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Content Placeholder 2"/>
          <p:cNvSpPr>
            <a:spLocks noGrp="1"/>
          </p:cNvSpPr>
          <p:nvPr>
            <p:ph idx="10"/>
          </p:nvPr>
        </p:nvSpPr>
        <p:spPr>
          <a:xfrm>
            <a:off x="381000" y="1600200"/>
            <a:ext cx="11430000" cy="4419600"/>
          </a:xfrm>
          <a:prstGeom prst="rect">
            <a:avLst/>
          </a:prstGeom>
        </p:spPr>
        <p:txBody>
          <a:bodyPr lIns="0" tIns="0" rIns="0" bIns="0"/>
          <a:lstStyle>
            <a:lvl1pPr marL="228594" indent="-228594">
              <a:lnSpc>
                <a:spcPct val="100000"/>
              </a:lnSpc>
              <a:spcBef>
                <a:spcPts val="1600"/>
              </a:spcBef>
              <a:buClr>
                <a:srgbClr val="808080"/>
              </a:buClr>
              <a:buFont typeface="Arial" panose="020B0604020202020204" pitchFamily="34" charset="0"/>
              <a:buChar char="•"/>
              <a:defRPr sz="2400">
                <a:solidFill>
                  <a:schemeClr val="bg2"/>
                </a:solidFill>
                <a:latin typeface="Arial" panose="020B0604020202020204" pitchFamily="34" charset="0"/>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latin typeface="Arial" panose="020B0604020202020204" pitchFamily="34" charset="0"/>
              </a:defRPr>
            </a:lvl2pPr>
            <a:lvl3pPr marL="1066773" indent="-152396">
              <a:lnSpc>
                <a:spcPct val="100000"/>
              </a:lnSpc>
              <a:spcBef>
                <a:spcPts val="400"/>
              </a:spcBef>
              <a:buClr>
                <a:srgbClr val="808080"/>
              </a:buClr>
              <a:buFont typeface="Arial" panose="020B0604020202020204" pitchFamily="34" charset="0"/>
              <a:buChar char="▪"/>
              <a:defRPr sz="1467">
                <a:solidFill>
                  <a:schemeClr val="bg2"/>
                </a:solidFill>
                <a:latin typeface="Arial" panose="020B0604020202020204" pitchFamily="34" charset="0"/>
              </a:defRPr>
            </a:lvl3pPr>
            <a:lvl4pPr marL="1600160" indent="-228594">
              <a:lnSpc>
                <a:spcPct val="100000"/>
              </a:lnSpc>
              <a:spcBef>
                <a:spcPts val="400"/>
              </a:spcBef>
              <a:buClr>
                <a:schemeClr val="bg1">
                  <a:lumMod val="60000"/>
                  <a:lumOff val="40000"/>
                </a:schemeClr>
              </a:buClr>
              <a:buFont typeface="Arial" panose="020B0604020202020204" pitchFamily="34" charset="0"/>
              <a:buChar char="•"/>
              <a:defRPr sz="1200"/>
            </a:lvl4pPr>
            <a:lvl5pPr marL="2057349" indent="-228594">
              <a:lnSpc>
                <a:spcPct val="100000"/>
              </a:lnSpc>
              <a:spcBef>
                <a:spcPts val="400"/>
              </a:spcBef>
              <a:buClr>
                <a:schemeClr val="bg1">
                  <a:lumMod val="60000"/>
                  <a:lumOff val="40000"/>
                </a:schemeClr>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94414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10" name="Content Placeholder 9"/>
          <p:cNvSpPr>
            <a:spLocks noGrp="1"/>
          </p:cNvSpPr>
          <p:nvPr>
            <p:ph sz="quarter" idx="10"/>
          </p:nvPr>
        </p:nvSpPr>
        <p:spPr>
          <a:xfrm>
            <a:off x="3810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1"/>
          </p:nvPr>
        </p:nvSpPr>
        <p:spPr>
          <a:xfrm>
            <a:off x="6400800" y="1600200"/>
            <a:ext cx="5410200" cy="4419600"/>
          </a:xfrm>
          <a:prstGeom prst="rect">
            <a:avLst/>
          </a:prstGeom>
        </p:spPr>
        <p:txBody>
          <a:bodyPr lIns="0" tIns="0" rIns="0" bIns="0"/>
          <a:lstStyle>
            <a:lvl1pPr>
              <a:lnSpc>
                <a:spcPct val="100000"/>
              </a:lnSpc>
              <a:spcBef>
                <a:spcPts val="1600"/>
              </a:spcBef>
              <a:buClr>
                <a:srgbClr val="808080"/>
              </a:buClr>
              <a:defRPr sz="2400">
                <a:solidFill>
                  <a:schemeClr val="bg2"/>
                </a:solidFill>
              </a:defRPr>
            </a:lvl1pPr>
            <a:lvl2pPr marL="685783" indent="-228594">
              <a:lnSpc>
                <a:spcPct val="100000"/>
              </a:lnSpc>
              <a:spcBef>
                <a:spcPts val="400"/>
              </a:spcBef>
              <a:buClr>
                <a:srgbClr val="808080"/>
              </a:buClr>
              <a:buFont typeface="Arial" panose="020B0604020202020204" pitchFamily="34" charset="0"/>
              <a:buChar char="–"/>
              <a:defRPr sz="1867">
                <a:solidFill>
                  <a:schemeClr val="bg2"/>
                </a:solidFill>
              </a:defRPr>
            </a:lvl2pPr>
            <a:lvl3pPr marL="1142971" indent="-228594">
              <a:lnSpc>
                <a:spcPct val="100000"/>
              </a:lnSpc>
              <a:spcBef>
                <a:spcPts val="400"/>
              </a:spcBef>
              <a:buClr>
                <a:srgbClr val="808080"/>
              </a:buClr>
              <a:buFont typeface="Wingdings" panose="05000000000000000000" pitchFamily="2" charset="2"/>
              <a:buChar char="§"/>
              <a:defRPr sz="1467">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189171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4" name="Content Placeholder 3">
            <a:extLst>
              <a:ext uri="{FF2B5EF4-FFF2-40B4-BE49-F238E27FC236}">
                <a16:creationId xmlns:a16="http://schemas.microsoft.com/office/drawing/2014/main" id="{C1F1CEAD-C06E-4DD6-958D-A69C28387D94}"/>
              </a:ext>
            </a:extLst>
          </p:cNvPr>
          <p:cNvSpPr>
            <a:spLocks noGrp="1"/>
          </p:cNvSpPr>
          <p:nvPr>
            <p:ph sz="quarter" idx="13"/>
          </p:nvPr>
        </p:nvSpPr>
        <p:spPr>
          <a:xfrm>
            <a:off x="3810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3">
            <a:extLst>
              <a:ext uri="{FF2B5EF4-FFF2-40B4-BE49-F238E27FC236}">
                <a16:creationId xmlns:a16="http://schemas.microsoft.com/office/drawing/2014/main" id="{A0C49344-5A94-4BB8-B1F8-EC9EB43874D0}"/>
              </a:ext>
            </a:extLst>
          </p:cNvPr>
          <p:cNvSpPr>
            <a:spLocks noGrp="1"/>
          </p:cNvSpPr>
          <p:nvPr>
            <p:ph sz="quarter" idx="14"/>
          </p:nvPr>
        </p:nvSpPr>
        <p:spPr>
          <a:xfrm>
            <a:off x="6400800" y="1295400"/>
            <a:ext cx="5410200" cy="5257800"/>
          </a:xfrm>
          <a:prstGeom prst="rect">
            <a:avLst/>
          </a:prstGeom>
        </p:spPr>
        <p:txBody>
          <a:bodyPr lIns="0" tIns="0" rIns="0" bIns="91440"/>
          <a:lstStyle>
            <a:lvl1pPr marL="0" indent="0">
              <a:lnSpc>
                <a:spcPct val="100000"/>
              </a:lnSpc>
              <a:spcBef>
                <a:spcPts val="2400"/>
              </a:spcBef>
              <a:buNone/>
              <a:defRPr sz="2667" baseline="0">
                <a:solidFill>
                  <a:schemeClr val="bg1"/>
                </a:solidFill>
              </a:defRPr>
            </a:lvl1pPr>
            <a:lvl2pPr marL="230712" indent="-230712">
              <a:lnSpc>
                <a:spcPct val="100000"/>
              </a:lnSpc>
              <a:spcBef>
                <a:spcPts val="1600"/>
              </a:spcBef>
              <a:buClr>
                <a:srgbClr val="808080"/>
              </a:buClr>
              <a:defRPr>
                <a:solidFill>
                  <a:schemeClr val="bg2"/>
                </a:solidFill>
              </a:defRPr>
            </a:lvl2pPr>
            <a:lvl3pPr marL="685783" indent="-230712">
              <a:lnSpc>
                <a:spcPct val="100000"/>
              </a:lnSpc>
              <a:spcBef>
                <a:spcPts val="400"/>
              </a:spcBef>
              <a:buClr>
                <a:srgbClr val="808080"/>
              </a:buClr>
              <a:buFont typeface="Arial" panose="020B0604020202020204" pitchFamily="34" charset="0"/>
              <a:buChar char="–"/>
              <a:defRPr sz="1867">
                <a:solidFill>
                  <a:schemeClr val="bg2"/>
                </a:solidFill>
              </a:defRPr>
            </a:lvl3pPr>
            <a:lvl4pPr marL="1140855" indent="-224361">
              <a:lnSpc>
                <a:spcPct val="100000"/>
              </a:lnSpc>
              <a:spcBef>
                <a:spcPts val="400"/>
              </a:spcBef>
              <a:buClr>
                <a:srgbClr val="808080"/>
              </a:buClr>
              <a:buFont typeface="Wingdings" panose="05000000000000000000" pitchFamily="2" charset="2"/>
              <a:buChar char="§"/>
              <a:defRPr sz="1467">
                <a:solidFill>
                  <a:schemeClr val="bg2"/>
                </a:solidFill>
              </a:defRPr>
            </a:lvl4pPr>
            <a:lvl5pPr>
              <a:lnSpc>
                <a:spcPct val="100000"/>
              </a:lnSpc>
              <a:spcBef>
                <a:spcPts val="400"/>
              </a:spcBef>
              <a:buClr>
                <a:srgbClr val="808080"/>
              </a:buClr>
              <a:defRPr sz="1867">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47265116"/>
      </p:ext>
    </p:extLst>
  </p:cSld>
  <p:clrMapOvr>
    <a:masterClrMapping/>
  </p:clrMapOvr>
  <p:extLst>
    <p:ext uri="{DCECCB84-F9BA-43D5-87BE-67443E8EF086}">
      <p15:sldGuideLst xmlns:p15="http://schemas.microsoft.com/office/powerpoint/2012/main">
        <p15:guide id="1" orient="horz" pos="9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374649" y="304800"/>
            <a:ext cx="11436351" cy="517064"/>
          </a:xfrm>
          <a:prstGeom prst="rect">
            <a:avLst/>
          </a:prstGeom>
        </p:spPr>
        <p:txBody>
          <a:bodyPr wrap="square" lIns="0" tIns="0" rIns="0" bIns="0">
            <a:spAutoFit/>
          </a:bodyPr>
          <a:lstStyle>
            <a:lvl1pPr>
              <a:defRPr lang="en-US" sz="3733"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9" name="Content Placeholder 9"/>
          <p:cNvSpPr>
            <a:spLocks noGrp="1"/>
          </p:cNvSpPr>
          <p:nvPr>
            <p:ph sz="quarter" idx="13"/>
          </p:nvPr>
        </p:nvSpPr>
        <p:spPr>
          <a:xfrm>
            <a:off x="3810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1"/>
          </p:nvPr>
        </p:nvSpPr>
        <p:spPr>
          <a:xfrm>
            <a:off x="43053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9"/>
          <p:cNvSpPr>
            <a:spLocks noGrp="1"/>
          </p:cNvSpPr>
          <p:nvPr>
            <p:ph sz="quarter" idx="14"/>
          </p:nvPr>
        </p:nvSpPr>
        <p:spPr>
          <a:xfrm>
            <a:off x="8229600" y="1295400"/>
            <a:ext cx="3581400" cy="4724400"/>
          </a:xfrm>
          <a:prstGeom prst="rect">
            <a:avLst/>
          </a:prstGeom>
        </p:spPr>
        <p:txBody>
          <a:bodyPr lIns="0" tIns="0" rIns="0" bIns="0"/>
          <a:lstStyle>
            <a:lvl1pPr marL="0" indent="0">
              <a:lnSpc>
                <a:spcPct val="100000"/>
              </a:lnSpc>
              <a:spcBef>
                <a:spcPts val="1600"/>
              </a:spcBef>
              <a:buClr>
                <a:srgbClr val="808080"/>
              </a:buClr>
              <a:buNone/>
              <a:defRPr sz="2400">
                <a:solidFill>
                  <a:schemeClr val="bg1"/>
                </a:solidFill>
              </a:defRPr>
            </a:lvl1pPr>
            <a:lvl2pPr marL="228594" indent="-228594">
              <a:lnSpc>
                <a:spcPct val="100000"/>
              </a:lnSpc>
              <a:spcBef>
                <a:spcPts val="1600"/>
              </a:spcBef>
              <a:buClr>
                <a:srgbClr val="808080"/>
              </a:buClr>
              <a:buFont typeface="Arial" panose="020B0604020202020204" pitchFamily="34" charset="0"/>
              <a:buChar char="•"/>
              <a:defRPr sz="2133">
                <a:solidFill>
                  <a:schemeClr val="bg2"/>
                </a:solidFill>
              </a:defRPr>
            </a:lvl2pPr>
            <a:lvl3pPr marL="685783" indent="-228594">
              <a:lnSpc>
                <a:spcPct val="100000"/>
              </a:lnSpc>
              <a:spcBef>
                <a:spcPts val="400"/>
              </a:spcBef>
              <a:buClr>
                <a:srgbClr val="808080"/>
              </a:buClr>
              <a:buFont typeface="Arial" panose="020B0604020202020204" pitchFamily="34" charset="0"/>
              <a:buChar char="–"/>
              <a:defRPr sz="1600">
                <a:solidFill>
                  <a:schemeClr val="bg2"/>
                </a:solidFill>
              </a:defRPr>
            </a:lvl3pPr>
            <a:lvl4pPr marL="1600160" indent="-228594">
              <a:buClr>
                <a:srgbClr val="808080"/>
              </a:buClr>
              <a:buFont typeface="Arial" panose="020B0604020202020204" pitchFamily="34" charset="0"/>
              <a:buChar char="–"/>
              <a:defRPr sz="1867">
                <a:solidFill>
                  <a:schemeClr val="bg2"/>
                </a:solidFill>
              </a:defRPr>
            </a:lvl4pPr>
            <a:lvl5pPr marL="2057349" indent="-228594">
              <a:buClr>
                <a:srgbClr val="808080"/>
              </a:buClr>
              <a:buFont typeface="Arial" panose="020B0604020202020204" pitchFamily="34" charset="0"/>
              <a:buChar char="–"/>
              <a:defRPr sz="1867">
                <a:solidFill>
                  <a:schemeClr val="bg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1036957"/>
      </p:ext>
    </p:extLst>
  </p:cSld>
  <p:clrMapOvr>
    <a:masterClrMapping/>
  </p:clrMapOvr>
  <p:extLst>
    <p:ext uri="{DCECCB84-F9BA-43D5-87BE-67443E8EF086}">
      <p15:sldGuideLst xmlns:p15="http://schemas.microsoft.com/office/powerpoint/2012/main">
        <p15:guide id="1"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1CDB-95CE-458B-A911-027A05894B80}"/>
              </a:ext>
            </a:extLst>
          </p:cNvPr>
          <p:cNvSpPr>
            <a:spLocks noGrp="1"/>
          </p:cNvSpPr>
          <p:nvPr>
            <p:ph type="title"/>
          </p:nvPr>
        </p:nvSpPr>
        <p:spPr>
          <a:xfrm>
            <a:off x="838200" y="-457200"/>
            <a:ext cx="10515600" cy="395816"/>
          </a:xfrm>
          <a:prstGeom prst="rect">
            <a:avLst/>
          </a:prstGeo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427839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10403079" y="6451744"/>
            <a:ext cx="1438656" cy="187024"/>
          </a:xfrm>
          <a:prstGeom prst="rect">
            <a:avLst/>
          </a:prstGeom>
        </p:spPr>
      </p:pic>
      <p:sp>
        <p:nvSpPr>
          <p:cNvPr id="7" name="fl" descr="                              Dell - Internal Use - Confidential&#10;"/>
          <p:cNvSpPr txBox="1"/>
          <p:nvPr userDrawn="1"/>
        </p:nvSpPr>
        <p:spPr>
          <a:xfrm>
            <a:off x="5600137" y="6696353"/>
            <a:ext cx="1601400" cy="92398"/>
          </a:xfrm>
          <a:prstGeom prst="rect">
            <a:avLst/>
          </a:prstGeom>
          <a:noFill/>
        </p:spPr>
        <p:txBody>
          <a:bodyPr vert="horz" wrap="none" lIns="0" tIns="0" rIns="0" bIns="0" rtlCol="0" anchor="ctr" anchorCtr="0">
            <a:spAutoFit/>
          </a:bodyPr>
          <a:lstStyle/>
          <a:p>
            <a:pPr marL="0" marR="0" indent="0" algn="l" defTabSz="1219170" rtl="0" eaLnBrk="1" fontAlgn="base" latinLnBrk="0" hangingPunct="1">
              <a:lnSpc>
                <a:spcPct val="90000"/>
              </a:lnSpc>
              <a:spcBef>
                <a:spcPts val="133"/>
              </a:spcBef>
              <a:spcAft>
                <a:spcPts val="133"/>
              </a:spcAft>
              <a:buClrTx/>
              <a:buSzTx/>
              <a:buFontTx/>
              <a:buNone/>
              <a:tabLst/>
              <a:defRPr/>
            </a:pPr>
            <a:r>
              <a:rPr lang="en-US" sz="667" b="0" i="0" u="none" baseline="0" dirty="0">
                <a:solidFill>
                  <a:srgbClr val="808080"/>
                </a:solidFill>
                <a:latin typeface="Arial" panose="020B0604020202020204" pitchFamily="34" charset="0"/>
              </a:rPr>
              <a:t>Copyright © Dell Inc. All Rights Reserved.</a:t>
            </a:r>
          </a:p>
        </p:txBody>
      </p:sp>
      <p:sp>
        <p:nvSpPr>
          <p:cNvPr id="6" name="TextBox 19"/>
          <p:cNvSpPr txBox="1"/>
          <p:nvPr userDrawn="1"/>
        </p:nvSpPr>
        <p:spPr>
          <a:xfrm>
            <a:off x="5140350" y="6697379"/>
            <a:ext cx="10579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67"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67" b="0" kern="1200" dirty="0">
              <a:solidFill>
                <a:srgbClr val="808080"/>
              </a:solidFill>
              <a:latin typeface="Arial" panose="020B0604020202020204" pitchFamily="34" charset="0"/>
              <a:ea typeface="+mn-ea"/>
              <a:cs typeface="+mn-cs"/>
            </a:endParaRPr>
          </a:p>
        </p:txBody>
      </p:sp>
      <p:sp>
        <p:nvSpPr>
          <p:cNvPr id="9" name="TextBox 16"/>
          <p:cNvSpPr txBox="1"/>
          <p:nvPr userDrawn="1"/>
        </p:nvSpPr>
        <p:spPr>
          <a:xfrm>
            <a:off x="5276065" y="6697379"/>
            <a:ext cx="153888" cy="92398"/>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67" kern="1200" dirty="0">
                <a:solidFill>
                  <a:srgbClr val="808080"/>
                </a:solidFill>
                <a:latin typeface="Arial" panose="020B0604020202020204" pitchFamily="34" charset="0"/>
                <a:ea typeface="+mn-ea"/>
                <a:cs typeface="+mn-cs"/>
              </a:rPr>
              <a:t>of Y</a:t>
            </a:r>
          </a:p>
        </p:txBody>
      </p:sp>
    </p:spTree>
    <p:extLst>
      <p:ext uri="{BB962C8B-B14F-4D97-AF65-F5344CB8AC3E}">
        <p14:creationId xmlns:p14="http://schemas.microsoft.com/office/powerpoint/2010/main" val="1256975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1620">
          <p15:clr>
            <a:srgbClr val="F26B43"/>
          </p15:clr>
        </p15:guide>
        <p15:guide id="3" pos="180">
          <p15:clr>
            <a:srgbClr val="F26B43"/>
          </p15:clr>
        </p15:guide>
        <p15:guide id="4" pos="55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upport.microsoft.com/en-us/office/search-for-messages-and-more-in-teams-4a351520-33f4-42ab-a5ee-5fc0ab88b263"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support.microsoft.com/en-us/teams?ui=en-us&amp;rs=en-us&amp;ad=us" TargetMode="External"/><Relationship Id="rId2" Type="http://schemas.openxmlformats.org/officeDocument/2006/relationships/hyperlink" Target="https://docs.microsoft.com/en-us/learn/teams/" TargetMode="External"/><Relationship Id="rId1" Type="http://schemas.openxmlformats.org/officeDocument/2006/relationships/slideLayout" Target="../slideLayouts/slideLayout4.xml"/><Relationship Id="rId5" Type="http://schemas.openxmlformats.org/officeDocument/2006/relationships/hyperlink" Target="https://www.microsoft.com/microsoft-teams/download-app" TargetMode="External"/><Relationship Id="rId4" Type="http://schemas.openxmlformats.org/officeDocument/2006/relationships/hyperlink" Target="https://feedbackportal.microsoft.com/feedback/forum/ad198462-1c1c-ec11-b6e7-0022481f847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A3AAEED2-25DE-4A17-9F3E-053C804BE6E2}"/>
              </a:ext>
            </a:extLst>
          </p:cNvPr>
          <p:cNvSpPr>
            <a:spLocks noGrp="1"/>
          </p:cNvSpPr>
          <p:nvPr>
            <p:ph type="subTitle" idx="1"/>
          </p:nvPr>
        </p:nvSpPr>
        <p:spPr>
          <a:xfrm>
            <a:off x="-646289" y="3997008"/>
            <a:ext cx="11430000" cy="1655763"/>
          </a:xfrm>
        </p:spPr>
        <p:txBody>
          <a:bodyPr/>
          <a:lstStyle/>
          <a:p>
            <a:r>
              <a:rPr lang="en-US" sz="3200" b="1" dirty="0"/>
              <a:t>Teams Tips &amp; Tricks for Dress for Success</a:t>
            </a:r>
          </a:p>
          <a:p>
            <a:r>
              <a:rPr lang="en-US" dirty="0"/>
              <a:t>Minnesota Chapter </a:t>
            </a:r>
            <a:r>
              <a:rPr lang="en-US"/>
              <a:t>– February </a:t>
            </a:r>
            <a:r>
              <a:rPr lang="en-US" dirty="0"/>
              <a:t>2022</a:t>
            </a:r>
          </a:p>
        </p:txBody>
      </p:sp>
      <p:pic>
        <p:nvPicPr>
          <p:cNvPr id="8" name="Picture 7">
            <a:extLst>
              <a:ext uri="{FF2B5EF4-FFF2-40B4-BE49-F238E27FC236}">
                <a16:creationId xmlns:a16="http://schemas.microsoft.com/office/drawing/2014/main" id="{CFC34B4F-F50B-42A2-8DA6-20F880F5D614}"/>
              </a:ext>
            </a:extLst>
          </p:cNvPr>
          <p:cNvPicPr>
            <a:picLocks noChangeAspect="1"/>
          </p:cNvPicPr>
          <p:nvPr/>
        </p:nvPicPr>
        <p:blipFill>
          <a:blip r:embed="rId2"/>
          <a:stretch>
            <a:fillRect/>
          </a:stretch>
        </p:blipFill>
        <p:spPr>
          <a:xfrm>
            <a:off x="0" y="1225729"/>
            <a:ext cx="12192000" cy="2006913"/>
          </a:xfrm>
          <a:prstGeom prst="rect">
            <a:avLst/>
          </a:prstGeom>
        </p:spPr>
      </p:pic>
    </p:spTree>
    <p:extLst>
      <p:ext uri="{BB962C8B-B14F-4D97-AF65-F5344CB8AC3E}">
        <p14:creationId xmlns:p14="http://schemas.microsoft.com/office/powerpoint/2010/main" val="3463313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Features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490421"/>
            <a:ext cx="11430000" cy="4529379"/>
          </a:xfrm>
        </p:spPr>
        <p:txBody>
          <a:bodyPr/>
          <a:lstStyle/>
          <a:p>
            <a:pPr>
              <a:lnSpc>
                <a:spcPct val="150000"/>
              </a:lnSpc>
            </a:pPr>
            <a:r>
              <a:rPr lang="en-US" sz="1800" dirty="0"/>
              <a:t>Conversation</a:t>
            </a:r>
          </a:p>
          <a:p>
            <a:pPr lvl="1">
              <a:lnSpc>
                <a:spcPct val="150000"/>
              </a:lnSpc>
            </a:pPr>
            <a:r>
              <a:rPr lang="en-US" sz="1267" dirty="0"/>
              <a:t>Use audio or video call options to live conversate</a:t>
            </a:r>
          </a:p>
          <a:p>
            <a:pPr lvl="1"/>
            <a:endParaRPr lang="en-US" sz="1267" dirty="0"/>
          </a:p>
          <a:p>
            <a:pPr>
              <a:lnSpc>
                <a:spcPct val="150000"/>
              </a:lnSpc>
            </a:pPr>
            <a:r>
              <a:rPr lang="en-US" sz="1800" dirty="0"/>
              <a:t>Share Screen</a:t>
            </a:r>
          </a:p>
          <a:p>
            <a:pPr lvl="1">
              <a:lnSpc>
                <a:spcPct val="150000"/>
              </a:lnSpc>
            </a:pPr>
            <a:r>
              <a:rPr lang="en-US" sz="1267" dirty="0"/>
              <a:t>Use audio or video call options to live conversate</a:t>
            </a:r>
          </a:p>
          <a:p>
            <a:pPr>
              <a:lnSpc>
                <a:spcPct val="150000"/>
              </a:lnSpc>
            </a:pPr>
            <a:r>
              <a:rPr lang="en-US" sz="1800" dirty="0"/>
              <a:t>Add members to conversation anytime</a:t>
            </a:r>
          </a:p>
          <a:p>
            <a:pPr lvl="1">
              <a:lnSpc>
                <a:spcPct val="150000"/>
              </a:lnSpc>
            </a:pPr>
            <a:r>
              <a:rPr lang="en-US" sz="1267" dirty="0"/>
              <a:t>Use audio or video call options to live conversate</a:t>
            </a:r>
          </a:p>
          <a:p>
            <a:pPr>
              <a:lnSpc>
                <a:spcPct val="150000"/>
              </a:lnSpc>
            </a:pPr>
            <a:r>
              <a:rPr lang="en-US" sz="1800" dirty="0"/>
              <a:t>Pop out chat</a:t>
            </a:r>
          </a:p>
          <a:p>
            <a:pPr lvl="1">
              <a:lnSpc>
                <a:spcPct val="150000"/>
              </a:lnSpc>
            </a:pPr>
            <a:r>
              <a:rPr lang="en-US" sz="1267" dirty="0"/>
              <a:t>Use this feature to continue working in teams while you chat</a:t>
            </a:r>
          </a:p>
          <a:p>
            <a:pPr lvl="1"/>
            <a:endParaRPr lang="en-US" sz="1267" dirty="0"/>
          </a:p>
          <a:p>
            <a:endParaRPr lang="en-US" sz="1800" dirty="0"/>
          </a:p>
          <a:p>
            <a:endParaRPr lang="en-US" sz="1800" b="1" dirty="0"/>
          </a:p>
          <a:p>
            <a:pPr marL="457189" lvl="1" indent="0">
              <a:buNone/>
            </a:pPr>
            <a:endParaRPr lang="en-US" dirty="0"/>
          </a:p>
        </p:txBody>
      </p:sp>
      <p:pic>
        <p:nvPicPr>
          <p:cNvPr id="13" name="Picture 12">
            <a:extLst>
              <a:ext uri="{FF2B5EF4-FFF2-40B4-BE49-F238E27FC236}">
                <a16:creationId xmlns:a16="http://schemas.microsoft.com/office/drawing/2014/main" id="{D3633D96-D6BB-4A51-8546-F1094FFAA5CD}"/>
              </a:ext>
            </a:extLst>
          </p:cNvPr>
          <p:cNvPicPr>
            <a:picLocks noChangeAspect="1"/>
          </p:cNvPicPr>
          <p:nvPr/>
        </p:nvPicPr>
        <p:blipFill>
          <a:blip r:embed="rId2"/>
          <a:stretch>
            <a:fillRect/>
          </a:stretch>
        </p:blipFill>
        <p:spPr>
          <a:xfrm>
            <a:off x="8025387" y="1647123"/>
            <a:ext cx="2438611" cy="594412"/>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3AEA9073-7BBD-4883-B2FC-5C08390788D2}"/>
              </a:ext>
            </a:extLst>
          </p:cNvPr>
          <p:cNvSpPr/>
          <p:nvPr/>
        </p:nvSpPr>
        <p:spPr>
          <a:xfrm>
            <a:off x="8599150" y="1735677"/>
            <a:ext cx="780824"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15" name="Picture 14">
            <a:extLst>
              <a:ext uri="{FF2B5EF4-FFF2-40B4-BE49-F238E27FC236}">
                <a16:creationId xmlns:a16="http://schemas.microsoft.com/office/drawing/2014/main" id="{0263B632-8C7B-4A57-B3BC-3457EE9B773B}"/>
              </a:ext>
            </a:extLst>
          </p:cNvPr>
          <p:cNvPicPr>
            <a:picLocks noChangeAspect="1"/>
          </p:cNvPicPr>
          <p:nvPr/>
        </p:nvPicPr>
        <p:blipFill>
          <a:blip r:embed="rId2"/>
          <a:stretch>
            <a:fillRect/>
          </a:stretch>
        </p:blipFill>
        <p:spPr>
          <a:xfrm>
            <a:off x="8025387" y="2754402"/>
            <a:ext cx="2438611" cy="594412"/>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E90A554-6FC6-495E-8D27-08EDBFED2B64}"/>
              </a:ext>
            </a:extLst>
          </p:cNvPr>
          <p:cNvPicPr>
            <a:picLocks noChangeAspect="1"/>
          </p:cNvPicPr>
          <p:nvPr/>
        </p:nvPicPr>
        <p:blipFill>
          <a:blip r:embed="rId2"/>
          <a:stretch>
            <a:fillRect/>
          </a:stretch>
        </p:blipFill>
        <p:spPr>
          <a:xfrm>
            <a:off x="8025386" y="3865008"/>
            <a:ext cx="2438611" cy="594412"/>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0415B3AB-1CC0-40A1-A132-8133B1CE9555}"/>
              </a:ext>
            </a:extLst>
          </p:cNvPr>
          <p:cNvPicPr>
            <a:picLocks noChangeAspect="1"/>
          </p:cNvPicPr>
          <p:nvPr/>
        </p:nvPicPr>
        <p:blipFill>
          <a:blip r:embed="rId2"/>
          <a:stretch>
            <a:fillRect/>
          </a:stretch>
        </p:blipFill>
        <p:spPr>
          <a:xfrm>
            <a:off x="8025385" y="4975614"/>
            <a:ext cx="2438611" cy="594412"/>
          </a:xfrm>
          <a:prstGeom prst="rect">
            <a:avLst/>
          </a:prstGeom>
          <a:ln>
            <a:noFill/>
          </a:ln>
          <a:effectLst>
            <a:outerShdw blurRad="292100" dist="139700" dir="2700000" algn="tl" rotWithShape="0">
              <a:srgbClr val="333333">
                <a:alpha val="65000"/>
              </a:srgbClr>
            </a:outerShdw>
          </a:effectLst>
        </p:spPr>
      </p:pic>
      <p:sp>
        <p:nvSpPr>
          <p:cNvPr id="20" name="Rectangle 19">
            <a:extLst>
              <a:ext uri="{FF2B5EF4-FFF2-40B4-BE49-F238E27FC236}">
                <a16:creationId xmlns:a16="http://schemas.microsoft.com/office/drawing/2014/main" id="{9662D10E-CD7B-4A80-AB54-AE3D835681E6}"/>
              </a:ext>
            </a:extLst>
          </p:cNvPr>
          <p:cNvSpPr/>
          <p:nvPr/>
        </p:nvSpPr>
        <p:spPr>
          <a:xfrm>
            <a:off x="9293851" y="2848524"/>
            <a:ext cx="47941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21" name="Rectangle 20">
            <a:extLst>
              <a:ext uri="{FF2B5EF4-FFF2-40B4-BE49-F238E27FC236}">
                <a16:creationId xmlns:a16="http://schemas.microsoft.com/office/drawing/2014/main" id="{6E27788E-E584-4ECD-8DF7-35665DD4C9B2}"/>
              </a:ext>
            </a:extLst>
          </p:cNvPr>
          <p:cNvSpPr/>
          <p:nvPr/>
        </p:nvSpPr>
        <p:spPr>
          <a:xfrm>
            <a:off x="9633063" y="3960492"/>
            <a:ext cx="47941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22" name="Rectangle 21">
            <a:extLst>
              <a:ext uri="{FF2B5EF4-FFF2-40B4-BE49-F238E27FC236}">
                <a16:creationId xmlns:a16="http://schemas.microsoft.com/office/drawing/2014/main" id="{30375595-833D-43E4-A29A-1D1DB887855A}"/>
              </a:ext>
            </a:extLst>
          </p:cNvPr>
          <p:cNvSpPr/>
          <p:nvPr/>
        </p:nvSpPr>
        <p:spPr>
          <a:xfrm>
            <a:off x="10048565" y="5033527"/>
            <a:ext cx="415431"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6802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0" tIns="0" rIns="0" bIns="0" anchor="t">
            <a:spAutoFit/>
          </a:bodyPr>
          <a:lstStyle/>
          <a:p>
            <a:r>
              <a:rPr lang="en-US" sz="3700" dirty="0">
                <a:latin typeface="Arial"/>
                <a:cs typeface="Arial"/>
              </a:rPr>
              <a:t>Calls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600200"/>
            <a:ext cx="11430000" cy="4419600"/>
          </a:xfrm>
        </p:spPr>
        <p:txBody>
          <a:bodyPr lIns="0" tIns="0" rIns="0" bIns="0" anchor="t"/>
          <a:lstStyle/>
          <a:p>
            <a:pPr marL="227965" indent="-227965">
              <a:lnSpc>
                <a:spcPct val="150000"/>
              </a:lnSpc>
            </a:pPr>
            <a:r>
              <a:rPr lang="en-US" sz="1800" dirty="0">
                <a:latin typeface="Arial"/>
                <a:cs typeface="Arial"/>
              </a:rPr>
              <a:t>Calls can be made via audio or video</a:t>
            </a:r>
          </a:p>
          <a:p>
            <a:pPr marL="227965" indent="-227965">
              <a:lnSpc>
                <a:spcPct val="150000"/>
              </a:lnSpc>
            </a:pPr>
            <a:r>
              <a:rPr lang="en-US" sz="1800" dirty="0">
                <a:latin typeface="Arial"/>
                <a:cs typeface="Arial"/>
              </a:rPr>
              <a:t>Phone tab:</a:t>
            </a:r>
          </a:p>
          <a:p>
            <a:pPr marL="685165" lvl="1" indent="-227965">
              <a:lnSpc>
                <a:spcPct val="150000"/>
              </a:lnSpc>
            </a:pPr>
            <a:r>
              <a:rPr lang="en-US" sz="1600" dirty="0">
                <a:latin typeface="Arial"/>
                <a:cs typeface="Arial"/>
              </a:rPr>
              <a:t>Shows your call history</a:t>
            </a:r>
            <a:endParaRPr lang="en-US" sz="1600">
              <a:cs typeface="Arial" panose="020B0604020202020204" pitchFamily="34" charset="0"/>
            </a:endParaRPr>
          </a:p>
          <a:p>
            <a:pPr marL="1066165" lvl="2" indent="-151765">
              <a:lnSpc>
                <a:spcPct val="150000"/>
              </a:lnSpc>
            </a:pPr>
            <a:r>
              <a:rPr lang="en-US" sz="1400" dirty="0">
                <a:latin typeface="Arial"/>
                <a:cs typeface="Arial"/>
              </a:rPr>
              <a:t>Can change view to All, Missed, Incoming, or Voicemail</a:t>
            </a:r>
          </a:p>
          <a:p>
            <a:pPr marL="685165" lvl="1" indent="-227965">
              <a:lnSpc>
                <a:spcPct val="150000"/>
              </a:lnSpc>
            </a:pPr>
            <a:r>
              <a:rPr lang="en-US" sz="1600" dirty="0">
                <a:latin typeface="Arial"/>
                <a:cs typeface="Arial"/>
              </a:rPr>
              <a:t>Type a name to call someone and click Call button</a:t>
            </a:r>
          </a:p>
          <a:p>
            <a:pPr marL="685165" lvl="1" indent="-227965">
              <a:lnSpc>
                <a:spcPct val="150000"/>
              </a:lnSpc>
            </a:pPr>
            <a:r>
              <a:rPr lang="en-US" sz="1600" dirty="0">
                <a:latin typeface="Arial"/>
                <a:cs typeface="Arial"/>
              </a:rPr>
              <a:t>You can add people to speed dial for quick call access</a:t>
            </a:r>
            <a:endParaRPr lang="en-US" sz="1600" dirty="0">
              <a:cs typeface="Arial"/>
            </a:endParaRPr>
          </a:p>
          <a:p>
            <a:pPr marL="227965" indent="-227965">
              <a:lnSpc>
                <a:spcPct val="150000"/>
              </a:lnSpc>
            </a:pPr>
            <a:r>
              <a:rPr lang="en-US" sz="1800" dirty="0">
                <a:latin typeface="Arial"/>
                <a:cs typeface="Arial"/>
              </a:rPr>
              <a:t>Contacts tab:</a:t>
            </a:r>
            <a:endParaRPr lang="en-US" sz="1800" dirty="0">
              <a:cs typeface="Arial" panose="020B0604020202020204" pitchFamily="34" charset="0"/>
            </a:endParaRPr>
          </a:p>
          <a:p>
            <a:pPr marL="685165" lvl="1" indent="-227965">
              <a:lnSpc>
                <a:spcPct val="150000"/>
              </a:lnSpc>
            </a:pPr>
            <a:r>
              <a:rPr lang="en-US" sz="1600" dirty="0">
                <a:latin typeface="Arial"/>
                <a:cs typeface="Arial"/>
              </a:rPr>
              <a:t>Browse contacts</a:t>
            </a:r>
            <a:endParaRPr lang="en-US" sz="1600">
              <a:cs typeface="Arial" panose="020B0604020202020204" pitchFamily="34" charset="0"/>
            </a:endParaRPr>
          </a:p>
          <a:p>
            <a:pPr marL="685165" lvl="1" indent="-227965">
              <a:lnSpc>
                <a:spcPct val="150000"/>
              </a:lnSpc>
            </a:pPr>
            <a:r>
              <a:rPr lang="en-US" sz="1600" dirty="0">
                <a:latin typeface="Arial"/>
                <a:cs typeface="Arial"/>
              </a:rPr>
              <a:t>Add contacts</a:t>
            </a:r>
          </a:p>
          <a:p>
            <a:pPr marL="227965" indent="-227965"/>
            <a:endParaRPr lang="en-US" sz="1800" dirty="0">
              <a:cs typeface="Arial" panose="020B0604020202020204" pitchFamily="34" charset="0"/>
            </a:endParaRPr>
          </a:p>
          <a:p>
            <a:pPr marL="227965" indent="-227965"/>
            <a:endParaRPr lang="en-US" sz="1800" b="1"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3" name="Picture 4" descr="Graphical user interface, application&#10;&#10;Description automatically generated">
            <a:extLst>
              <a:ext uri="{FF2B5EF4-FFF2-40B4-BE49-F238E27FC236}">
                <a16:creationId xmlns:a16="http://schemas.microsoft.com/office/drawing/2014/main" id="{560CA0A6-77E4-4C22-9CFC-29AE91D3490B}"/>
              </a:ext>
            </a:extLst>
          </p:cNvPr>
          <p:cNvPicPr>
            <a:picLocks noChangeAspect="1"/>
          </p:cNvPicPr>
          <p:nvPr/>
        </p:nvPicPr>
        <p:blipFill>
          <a:blip r:embed="rId2"/>
          <a:stretch>
            <a:fillRect/>
          </a:stretch>
        </p:blipFill>
        <p:spPr>
          <a:xfrm>
            <a:off x="7702451" y="1339313"/>
            <a:ext cx="635841" cy="4114800"/>
          </a:xfrm>
          <a:prstGeom prst="rect">
            <a:avLst/>
          </a:prstGeom>
        </p:spPr>
      </p:pic>
      <p:sp>
        <p:nvSpPr>
          <p:cNvPr id="12" name="Rectangle 11">
            <a:extLst>
              <a:ext uri="{FF2B5EF4-FFF2-40B4-BE49-F238E27FC236}">
                <a16:creationId xmlns:a16="http://schemas.microsoft.com/office/drawing/2014/main" id="{F8282326-4D7D-4F6F-B70D-F0BC91B961E3}"/>
              </a:ext>
            </a:extLst>
          </p:cNvPr>
          <p:cNvSpPr/>
          <p:nvPr/>
        </p:nvSpPr>
        <p:spPr>
          <a:xfrm>
            <a:off x="7782766" y="3849457"/>
            <a:ext cx="47941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5" name="Picture 5" descr="Graphical user interface, application, Teams&#10;&#10;Description automatically generated">
            <a:extLst>
              <a:ext uri="{FF2B5EF4-FFF2-40B4-BE49-F238E27FC236}">
                <a16:creationId xmlns:a16="http://schemas.microsoft.com/office/drawing/2014/main" id="{F9761995-176C-495B-91C6-3655F191F2F1}"/>
              </a:ext>
            </a:extLst>
          </p:cNvPr>
          <p:cNvPicPr>
            <a:picLocks noChangeAspect="1"/>
          </p:cNvPicPr>
          <p:nvPr/>
        </p:nvPicPr>
        <p:blipFill>
          <a:blip r:embed="rId3"/>
          <a:stretch>
            <a:fillRect/>
          </a:stretch>
        </p:blipFill>
        <p:spPr>
          <a:xfrm>
            <a:off x="8586061" y="3809540"/>
            <a:ext cx="2743200" cy="801666"/>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CB76EBD1-1354-4AFD-BADC-D39E646C7FB3}"/>
              </a:ext>
            </a:extLst>
          </p:cNvPr>
          <p:cNvPicPr>
            <a:picLocks noChangeAspect="1"/>
          </p:cNvPicPr>
          <p:nvPr/>
        </p:nvPicPr>
        <p:blipFill>
          <a:blip r:embed="rId4"/>
          <a:stretch>
            <a:fillRect/>
          </a:stretch>
        </p:blipFill>
        <p:spPr>
          <a:xfrm>
            <a:off x="8999349" y="4724400"/>
            <a:ext cx="2252421" cy="379710"/>
          </a:xfrm>
          <a:prstGeom prst="rect">
            <a:avLst/>
          </a:prstGeom>
        </p:spPr>
      </p:pic>
    </p:spTree>
    <p:extLst>
      <p:ext uri="{BB962C8B-B14F-4D97-AF65-F5344CB8AC3E}">
        <p14:creationId xmlns:p14="http://schemas.microsoft.com/office/powerpoint/2010/main" val="300101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lIns="0" tIns="0" rIns="0" bIns="0" anchor="t">
            <a:spAutoFit/>
          </a:bodyPr>
          <a:lstStyle/>
          <a:p>
            <a:r>
              <a:rPr lang="en-US" sz="3700" dirty="0">
                <a:latin typeface="Arial"/>
                <a:cs typeface="Arial"/>
              </a:rPr>
              <a:t>Files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167539"/>
            <a:ext cx="11430000" cy="4852261"/>
          </a:xfrm>
        </p:spPr>
        <p:txBody>
          <a:bodyPr lIns="0" tIns="0" rIns="0" bIns="0" anchor="t"/>
          <a:lstStyle/>
          <a:p>
            <a:pPr marL="227965" indent="-227965">
              <a:lnSpc>
                <a:spcPct val="150000"/>
              </a:lnSpc>
            </a:pPr>
            <a:r>
              <a:rPr lang="en-US" sz="1800" dirty="0">
                <a:latin typeface="Arial"/>
                <a:cs typeface="Arial"/>
              </a:rPr>
              <a:t>Views:</a:t>
            </a:r>
            <a:endParaRPr lang="en-US" dirty="0">
              <a:cs typeface="Arial" panose="020B0604020202020204" pitchFamily="34" charset="0"/>
            </a:endParaRPr>
          </a:p>
          <a:p>
            <a:pPr marL="685165" lvl="1" indent="-227965">
              <a:lnSpc>
                <a:spcPct val="150000"/>
              </a:lnSpc>
            </a:pPr>
            <a:r>
              <a:rPr lang="en-US" sz="1600" dirty="0">
                <a:latin typeface="Arial"/>
                <a:cs typeface="Arial"/>
              </a:rPr>
              <a:t>Recent: </a:t>
            </a:r>
            <a:r>
              <a:rPr lang="en-US" sz="1400" dirty="0">
                <a:latin typeface="Arial"/>
                <a:cs typeface="Arial"/>
              </a:rPr>
              <a:t>Shows files you recently viewed or edited</a:t>
            </a:r>
            <a:endParaRPr lang="en-US" sz="1600" dirty="0">
              <a:cs typeface="Arial"/>
            </a:endParaRPr>
          </a:p>
          <a:p>
            <a:pPr marL="685165" lvl="1" indent="-227965">
              <a:lnSpc>
                <a:spcPct val="150000"/>
              </a:lnSpc>
            </a:pPr>
            <a:r>
              <a:rPr lang="en-US" sz="1600" dirty="0">
                <a:latin typeface="Arial"/>
                <a:cs typeface="Arial"/>
              </a:rPr>
              <a:t>Microsoft Teams: </a:t>
            </a:r>
            <a:r>
              <a:rPr lang="en-US" sz="1400" dirty="0">
                <a:latin typeface="Arial"/>
                <a:cs typeface="Arial"/>
              </a:rPr>
              <a:t>Shows files recently created/edited in channels in your teams list</a:t>
            </a:r>
            <a:endParaRPr lang="en-US" sz="1600" dirty="0">
              <a:cs typeface="Arial" panose="020B0604020202020204" pitchFamily="34" charset="0"/>
            </a:endParaRPr>
          </a:p>
          <a:p>
            <a:pPr marL="685165" lvl="1" indent="-227965">
              <a:lnSpc>
                <a:spcPct val="150000"/>
              </a:lnSpc>
            </a:pPr>
            <a:r>
              <a:rPr lang="en-US" sz="1600" dirty="0">
                <a:latin typeface="Arial"/>
                <a:cs typeface="Arial"/>
              </a:rPr>
              <a:t>Downloads: </a:t>
            </a:r>
            <a:r>
              <a:rPr lang="en-US" sz="1400" dirty="0">
                <a:latin typeface="Arial"/>
                <a:cs typeface="Arial"/>
              </a:rPr>
              <a:t>Shows files downloaded in Teams. List is cleared each time you log out.</a:t>
            </a:r>
          </a:p>
          <a:p>
            <a:pPr marL="227965" indent="-227965">
              <a:lnSpc>
                <a:spcPct val="150000"/>
              </a:lnSpc>
            </a:pPr>
            <a:r>
              <a:rPr lang="en-US" sz="1800" dirty="0">
                <a:latin typeface="Arial"/>
                <a:cs typeface="Arial"/>
              </a:rPr>
              <a:t>Cloud Storage:</a:t>
            </a:r>
            <a:endParaRPr lang="en-US" sz="1800" dirty="0">
              <a:cs typeface="Arial" panose="020B0604020202020204" pitchFamily="34" charset="0"/>
            </a:endParaRPr>
          </a:p>
          <a:p>
            <a:pPr marL="685165" lvl="1" indent="-227965">
              <a:lnSpc>
                <a:spcPct val="150000"/>
              </a:lnSpc>
            </a:pPr>
            <a:r>
              <a:rPr lang="en-US" sz="1600" dirty="0">
                <a:latin typeface="Arial"/>
                <a:cs typeface="Arial"/>
              </a:rPr>
              <a:t>One Drive: </a:t>
            </a:r>
            <a:r>
              <a:rPr lang="en-US" sz="1400" dirty="0">
                <a:latin typeface="Arial"/>
                <a:cs typeface="Arial"/>
              </a:rPr>
              <a:t>Gives you access to your files on your One Drive from within Teams.</a:t>
            </a:r>
            <a:endParaRPr lang="en-US" sz="1400" dirty="0">
              <a:cs typeface="Arial" panose="020B0604020202020204" pitchFamily="34" charset="0"/>
            </a:endParaRPr>
          </a:p>
          <a:p>
            <a:pPr marL="685165" lvl="1" indent="-227965">
              <a:lnSpc>
                <a:spcPct val="150000"/>
              </a:lnSpc>
            </a:pPr>
            <a:r>
              <a:rPr lang="en-US" sz="1400" dirty="0">
                <a:latin typeface="Arial"/>
                <a:cs typeface="Arial"/>
              </a:rPr>
              <a:t>Could show other cloud storage services you have connected to Teams</a:t>
            </a:r>
          </a:p>
          <a:p>
            <a:pPr marL="0" indent="0">
              <a:buNone/>
            </a:pPr>
            <a:endParaRPr lang="en-US" sz="1800" dirty="0">
              <a:latin typeface="Arial"/>
              <a:cs typeface="Arial"/>
            </a:endParaRPr>
          </a:p>
          <a:p>
            <a:pPr marL="227965" indent="-227965">
              <a:buNone/>
            </a:pPr>
            <a:r>
              <a:rPr lang="en-US" sz="1800" dirty="0">
                <a:latin typeface="Arial"/>
                <a:cs typeface="Arial"/>
              </a:rPr>
              <a:t>Tip: Another way to view your recent files is to enter </a:t>
            </a:r>
            <a:r>
              <a:rPr lang="en-US" sz="1800" b="1" dirty="0">
                <a:latin typeface="Arial"/>
                <a:cs typeface="Arial"/>
              </a:rPr>
              <a:t>/files </a:t>
            </a:r>
            <a:r>
              <a:rPr lang="en-US" sz="1800" dirty="0">
                <a:latin typeface="Arial"/>
                <a:cs typeface="Arial"/>
              </a:rPr>
              <a:t>in the command bar at the top of teams!</a:t>
            </a:r>
          </a:p>
          <a:p>
            <a:pPr marL="0" indent="0">
              <a:buNone/>
            </a:pPr>
            <a:endParaRPr lang="en-US" sz="1800"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3" name="Picture 4" descr="Graphical user interface, application&#10;&#10;Description automatically generated">
            <a:extLst>
              <a:ext uri="{FF2B5EF4-FFF2-40B4-BE49-F238E27FC236}">
                <a16:creationId xmlns:a16="http://schemas.microsoft.com/office/drawing/2014/main" id="{560CA0A6-77E4-4C22-9CFC-29AE91D3490B}"/>
              </a:ext>
            </a:extLst>
          </p:cNvPr>
          <p:cNvPicPr>
            <a:picLocks noChangeAspect="1"/>
          </p:cNvPicPr>
          <p:nvPr/>
        </p:nvPicPr>
        <p:blipFill>
          <a:blip r:embed="rId2"/>
          <a:stretch>
            <a:fillRect/>
          </a:stretch>
        </p:blipFill>
        <p:spPr>
          <a:xfrm>
            <a:off x="8231977" y="499821"/>
            <a:ext cx="635841" cy="4114800"/>
          </a:xfrm>
          <a:prstGeom prst="rect">
            <a:avLst/>
          </a:prstGeom>
        </p:spPr>
      </p:pic>
      <p:sp>
        <p:nvSpPr>
          <p:cNvPr id="12" name="Rectangle 11">
            <a:extLst>
              <a:ext uri="{FF2B5EF4-FFF2-40B4-BE49-F238E27FC236}">
                <a16:creationId xmlns:a16="http://schemas.microsoft.com/office/drawing/2014/main" id="{F8282326-4D7D-4F6F-B70D-F0BC91B961E3}"/>
              </a:ext>
            </a:extLst>
          </p:cNvPr>
          <p:cNvSpPr/>
          <p:nvPr/>
        </p:nvSpPr>
        <p:spPr>
          <a:xfrm>
            <a:off x="8312291" y="3513660"/>
            <a:ext cx="47941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7" name="Picture 7" descr="Graphical user interface, application, Teams&#10;&#10;Description automatically generated">
            <a:extLst>
              <a:ext uri="{FF2B5EF4-FFF2-40B4-BE49-F238E27FC236}">
                <a16:creationId xmlns:a16="http://schemas.microsoft.com/office/drawing/2014/main" id="{8FB6816A-41A1-4F2F-8723-3BCB918005EF}"/>
              </a:ext>
            </a:extLst>
          </p:cNvPr>
          <p:cNvPicPr>
            <a:picLocks noChangeAspect="1"/>
          </p:cNvPicPr>
          <p:nvPr/>
        </p:nvPicPr>
        <p:blipFill>
          <a:blip r:embed="rId3"/>
          <a:stretch>
            <a:fillRect/>
          </a:stretch>
        </p:blipFill>
        <p:spPr>
          <a:xfrm>
            <a:off x="9109129" y="1664776"/>
            <a:ext cx="2743200" cy="2960176"/>
          </a:xfrm>
          <a:prstGeom prst="rect">
            <a:avLst/>
          </a:prstGeom>
        </p:spPr>
      </p:pic>
      <p:sp>
        <p:nvSpPr>
          <p:cNvPr id="9" name="Rectangle 8">
            <a:extLst>
              <a:ext uri="{FF2B5EF4-FFF2-40B4-BE49-F238E27FC236}">
                <a16:creationId xmlns:a16="http://schemas.microsoft.com/office/drawing/2014/main" id="{459B9304-7838-4B09-A013-4E671D2B179A}"/>
              </a:ext>
            </a:extLst>
          </p:cNvPr>
          <p:cNvSpPr/>
          <p:nvPr/>
        </p:nvSpPr>
        <p:spPr>
          <a:xfrm>
            <a:off x="9687765" y="2461067"/>
            <a:ext cx="531075" cy="191287"/>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10" name="Rectangle 9">
            <a:extLst>
              <a:ext uri="{FF2B5EF4-FFF2-40B4-BE49-F238E27FC236}">
                <a16:creationId xmlns:a16="http://schemas.microsoft.com/office/drawing/2014/main" id="{34C89D2F-9BFC-467C-A5C1-6FE047F95C29}"/>
              </a:ext>
            </a:extLst>
          </p:cNvPr>
          <p:cNvSpPr/>
          <p:nvPr/>
        </p:nvSpPr>
        <p:spPr>
          <a:xfrm>
            <a:off x="9687765" y="3662185"/>
            <a:ext cx="789378" cy="210659"/>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8" name="Picture 10">
            <a:extLst>
              <a:ext uri="{FF2B5EF4-FFF2-40B4-BE49-F238E27FC236}">
                <a16:creationId xmlns:a16="http://schemas.microsoft.com/office/drawing/2014/main" id="{466A7A64-D19C-42EB-B386-CF2A363BB615}"/>
              </a:ext>
            </a:extLst>
          </p:cNvPr>
          <p:cNvPicPr>
            <a:picLocks noChangeAspect="1"/>
          </p:cNvPicPr>
          <p:nvPr/>
        </p:nvPicPr>
        <p:blipFill>
          <a:blip r:embed="rId4"/>
          <a:stretch>
            <a:fillRect/>
          </a:stretch>
        </p:blipFill>
        <p:spPr>
          <a:xfrm>
            <a:off x="9501591" y="5351839"/>
            <a:ext cx="1428750" cy="390525"/>
          </a:xfrm>
          <a:prstGeom prst="rect">
            <a:avLst/>
          </a:prstGeom>
        </p:spPr>
      </p:pic>
    </p:spTree>
    <p:extLst>
      <p:ext uri="{BB962C8B-B14F-4D97-AF65-F5344CB8AC3E}">
        <p14:creationId xmlns:p14="http://schemas.microsoft.com/office/powerpoint/2010/main" val="342275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Schedule a </a:t>
            </a:r>
            <a:r>
              <a:rPr lang="en-US"/>
              <a:t>Teams meeting</a:t>
            </a:r>
            <a:endParaRPr lang="en-US" dirty="0"/>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p:txBody>
          <a:bodyPr lIns="0" tIns="0" rIns="0" bIns="0" anchor="t"/>
          <a:lstStyle/>
          <a:p>
            <a:pPr marL="227965" indent="-227965"/>
            <a:r>
              <a:rPr lang="en-US" dirty="0">
                <a:latin typeface="Arial"/>
                <a:cs typeface="Arial"/>
              </a:rPr>
              <a:t>Click on Calendar from the left pane of your Teams application</a:t>
            </a:r>
          </a:p>
          <a:p>
            <a:pPr marL="227965" indent="-227965"/>
            <a:r>
              <a:rPr lang="en-US" dirty="0"/>
              <a:t>Click on New meeting and fill in details to schedule your meeting </a:t>
            </a:r>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64F10C74-73D5-4974-8106-16C7EE930BBB}"/>
              </a:ext>
            </a:extLst>
          </p:cNvPr>
          <p:cNvPicPr>
            <a:picLocks noChangeAspect="1"/>
          </p:cNvPicPr>
          <p:nvPr/>
        </p:nvPicPr>
        <p:blipFill>
          <a:blip r:embed="rId2"/>
          <a:stretch>
            <a:fillRect/>
          </a:stretch>
        </p:blipFill>
        <p:spPr>
          <a:xfrm>
            <a:off x="2006343" y="3317950"/>
            <a:ext cx="6881456" cy="2217612"/>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243B7AB-A618-481B-9521-EA9E2A605CDF}"/>
              </a:ext>
            </a:extLst>
          </p:cNvPr>
          <p:cNvSpPr/>
          <p:nvPr/>
        </p:nvSpPr>
        <p:spPr>
          <a:xfrm>
            <a:off x="2006343" y="4896466"/>
            <a:ext cx="780824" cy="569986"/>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7" name="Rectangle 6">
            <a:extLst>
              <a:ext uri="{FF2B5EF4-FFF2-40B4-BE49-F238E27FC236}">
                <a16:creationId xmlns:a16="http://schemas.microsoft.com/office/drawing/2014/main" id="{8C7AEEAF-7D81-4CAB-9807-96A711710B79}"/>
              </a:ext>
            </a:extLst>
          </p:cNvPr>
          <p:cNvSpPr/>
          <p:nvPr/>
        </p:nvSpPr>
        <p:spPr>
          <a:xfrm>
            <a:off x="6947051" y="3317950"/>
            <a:ext cx="1675839" cy="569986"/>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784150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wrap="square" lIns="0" tIns="0" rIns="0" bIns="0" anchor="t">
            <a:spAutoFit/>
          </a:bodyPr>
          <a:lstStyle/>
          <a:p>
            <a:r>
              <a:rPr lang="en-US" sz="3700" dirty="0">
                <a:latin typeface="Arial"/>
                <a:cs typeface="Arial"/>
              </a:rPr>
              <a:t>Sharing your screen</a:t>
            </a:r>
            <a:endParaRPr lang="en-US" dirty="0"/>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335438"/>
            <a:ext cx="5786034" cy="4684362"/>
          </a:xfrm>
        </p:spPr>
        <p:txBody>
          <a:bodyPr lIns="0" tIns="0" rIns="0" bIns="0" anchor="t"/>
          <a:lstStyle/>
          <a:p>
            <a:pPr marL="227965" indent="-227965"/>
            <a:r>
              <a:rPr lang="en-US" dirty="0">
                <a:latin typeface="Arial"/>
                <a:cs typeface="Arial"/>
              </a:rPr>
              <a:t>You can share your screen from:</a:t>
            </a:r>
            <a:endParaRPr lang="en-US" dirty="0">
              <a:cs typeface="Arial" panose="020B0604020202020204" pitchFamily="34" charset="0"/>
            </a:endParaRPr>
          </a:p>
          <a:p>
            <a:pPr marL="685165" lvl="1" indent="-227965"/>
            <a:r>
              <a:rPr lang="en-US" sz="1850" dirty="0">
                <a:latin typeface="Arial"/>
                <a:cs typeface="Arial"/>
              </a:rPr>
              <a:t>Chat</a:t>
            </a:r>
          </a:p>
          <a:p>
            <a:pPr marL="685165" lvl="1" indent="-227965"/>
            <a:r>
              <a:rPr lang="en-US" sz="1850" dirty="0">
                <a:latin typeface="Arial"/>
                <a:cs typeface="Arial"/>
              </a:rPr>
              <a:t>Meetings</a:t>
            </a:r>
          </a:p>
          <a:p>
            <a:pPr marL="685165" lvl="1" indent="-227965"/>
            <a:r>
              <a:rPr lang="en-US" sz="1850" dirty="0">
                <a:latin typeface="Arial"/>
                <a:cs typeface="Arial"/>
              </a:rPr>
              <a:t>Calls</a:t>
            </a:r>
          </a:p>
          <a:p>
            <a:pPr marL="227965" indent="-227965"/>
            <a:r>
              <a:rPr lang="en-US" dirty="0">
                <a:latin typeface="Arial"/>
                <a:cs typeface="Arial"/>
              </a:rPr>
              <a:t>Once you click the share button you are asked what content you want to share.</a:t>
            </a:r>
            <a:endParaRPr lang="en-US" dirty="0">
              <a:cs typeface="Arial" panose="020B0604020202020204" pitchFamily="34" charset="0"/>
            </a:endParaRPr>
          </a:p>
          <a:p>
            <a:pPr marL="685165" lvl="1" indent="-227965"/>
            <a:r>
              <a:rPr lang="en-US" sz="1850" dirty="0">
                <a:latin typeface="Arial"/>
                <a:cs typeface="Arial"/>
              </a:rPr>
              <a:t>A screen</a:t>
            </a:r>
            <a:endParaRPr lang="en-US" sz="1850" dirty="0">
              <a:cs typeface="Arial" panose="020B0604020202020204" pitchFamily="34" charset="0"/>
            </a:endParaRPr>
          </a:p>
          <a:p>
            <a:pPr marL="685165" lvl="1" indent="-227965"/>
            <a:r>
              <a:rPr lang="en-US" sz="1850" dirty="0">
                <a:latin typeface="Arial"/>
                <a:cs typeface="Arial"/>
              </a:rPr>
              <a:t>A window</a:t>
            </a:r>
          </a:p>
          <a:p>
            <a:pPr marL="685165" lvl="1" indent="-227965"/>
            <a:r>
              <a:rPr lang="en-US" sz="1850" dirty="0">
                <a:latin typeface="Arial"/>
                <a:cs typeface="Arial"/>
              </a:rPr>
              <a:t>Whiteboard</a:t>
            </a:r>
            <a:endParaRPr lang="en-US" sz="1850" dirty="0">
              <a:cs typeface="Arial" panose="020B0604020202020204" pitchFamily="34" charset="0"/>
            </a:endParaRPr>
          </a:p>
          <a:p>
            <a:pPr marL="685165" lvl="1" indent="-227965"/>
            <a:r>
              <a:rPr lang="en-US" sz="1850" dirty="0">
                <a:latin typeface="Arial"/>
                <a:cs typeface="Arial"/>
              </a:rPr>
              <a:t>Content from camera</a:t>
            </a:r>
            <a:endParaRPr lang="en-US" sz="1850" dirty="0">
              <a:cs typeface="Arial" panose="020B0604020202020204" pitchFamily="34" charset="0"/>
            </a:endParaRPr>
          </a:p>
          <a:p>
            <a:pPr marL="685165" lvl="1" indent="-227965"/>
            <a:endParaRPr lang="en-US" sz="1850" dirty="0">
              <a:cs typeface="Arial" panose="020B0604020202020204" pitchFamily="34" charset="0"/>
            </a:endParaRPr>
          </a:p>
          <a:p>
            <a:pPr marL="685165" lvl="1" indent="-227965"/>
            <a:endParaRPr lang="en-US" sz="1850" dirty="0">
              <a:cs typeface="Arial" panose="020B0604020202020204" pitchFamily="34" charset="0"/>
            </a:endParaRPr>
          </a:p>
          <a:p>
            <a:pPr marL="227965" indent="-227965"/>
            <a:endParaRPr lang="en-US" dirty="0">
              <a:cs typeface="Arial" panose="020B0604020202020204" pitchFamily="34" charset="0"/>
            </a:endParaRPr>
          </a:p>
        </p:txBody>
      </p:sp>
      <p:pic>
        <p:nvPicPr>
          <p:cNvPr id="2" name="Picture 7" descr="Graphical user interface, application, Teams&#10;&#10;Description automatically generated">
            <a:extLst>
              <a:ext uri="{FF2B5EF4-FFF2-40B4-BE49-F238E27FC236}">
                <a16:creationId xmlns:a16="http://schemas.microsoft.com/office/drawing/2014/main" id="{BE8CE065-CA15-4BDE-B532-608DE4548987}"/>
              </a:ext>
            </a:extLst>
          </p:cNvPr>
          <p:cNvPicPr>
            <a:picLocks noChangeAspect="1"/>
          </p:cNvPicPr>
          <p:nvPr/>
        </p:nvPicPr>
        <p:blipFill>
          <a:blip r:embed="rId2"/>
          <a:stretch>
            <a:fillRect/>
          </a:stretch>
        </p:blipFill>
        <p:spPr>
          <a:xfrm>
            <a:off x="6302644" y="3020312"/>
            <a:ext cx="2286000" cy="1114425"/>
          </a:xfrm>
          <a:prstGeom prst="rect">
            <a:avLst/>
          </a:prstGeom>
        </p:spPr>
      </p:pic>
      <p:sp>
        <p:nvSpPr>
          <p:cNvPr id="6" name="Rectangle 5">
            <a:extLst>
              <a:ext uri="{FF2B5EF4-FFF2-40B4-BE49-F238E27FC236}">
                <a16:creationId xmlns:a16="http://schemas.microsoft.com/office/drawing/2014/main" id="{B243B7AB-A618-481B-9521-EA9E2A605CDF}"/>
              </a:ext>
            </a:extLst>
          </p:cNvPr>
          <p:cNvSpPr/>
          <p:nvPr/>
        </p:nvSpPr>
        <p:spPr>
          <a:xfrm>
            <a:off x="7501784" y="3643687"/>
            <a:ext cx="322334" cy="292310"/>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8" name="Picture 8" descr="Graphical user interface, application&#10;&#10;Description automatically generated">
            <a:extLst>
              <a:ext uri="{FF2B5EF4-FFF2-40B4-BE49-F238E27FC236}">
                <a16:creationId xmlns:a16="http://schemas.microsoft.com/office/drawing/2014/main" id="{F69C25F7-CFE6-4854-8C39-B8F73D25AEA2}"/>
              </a:ext>
            </a:extLst>
          </p:cNvPr>
          <p:cNvPicPr>
            <a:picLocks noChangeAspect="1"/>
          </p:cNvPicPr>
          <p:nvPr/>
        </p:nvPicPr>
        <p:blipFill>
          <a:blip r:embed="rId3"/>
          <a:stretch>
            <a:fillRect/>
          </a:stretch>
        </p:blipFill>
        <p:spPr>
          <a:xfrm>
            <a:off x="4737315" y="4532400"/>
            <a:ext cx="3918488" cy="795998"/>
          </a:xfrm>
          <a:prstGeom prst="rect">
            <a:avLst/>
          </a:prstGeom>
        </p:spPr>
      </p:pic>
      <p:sp>
        <p:nvSpPr>
          <p:cNvPr id="9" name="Rectangle 8">
            <a:extLst>
              <a:ext uri="{FF2B5EF4-FFF2-40B4-BE49-F238E27FC236}">
                <a16:creationId xmlns:a16="http://schemas.microsoft.com/office/drawing/2014/main" id="{1BB10D5D-ADFF-408B-B86C-E4A64DAC3FA7}"/>
              </a:ext>
            </a:extLst>
          </p:cNvPr>
          <p:cNvSpPr/>
          <p:nvPr/>
        </p:nvSpPr>
        <p:spPr>
          <a:xfrm>
            <a:off x="7282224" y="4844806"/>
            <a:ext cx="322334" cy="292310"/>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10" name="Picture 10" descr="Graphical user interface, application, Teams&#10;&#10;Description automatically generated">
            <a:extLst>
              <a:ext uri="{FF2B5EF4-FFF2-40B4-BE49-F238E27FC236}">
                <a16:creationId xmlns:a16="http://schemas.microsoft.com/office/drawing/2014/main" id="{4FF33EEF-82F0-47C9-B0E1-FE2200BEE358}"/>
              </a:ext>
            </a:extLst>
          </p:cNvPr>
          <p:cNvPicPr>
            <a:picLocks noChangeAspect="1"/>
          </p:cNvPicPr>
          <p:nvPr/>
        </p:nvPicPr>
        <p:blipFill>
          <a:blip r:embed="rId4"/>
          <a:stretch>
            <a:fillRect/>
          </a:stretch>
        </p:blipFill>
        <p:spPr>
          <a:xfrm>
            <a:off x="8946742" y="1229533"/>
            <a:ext cx="2267228" cy="4114800"/>
          </a:xfrm>
          <a:prstGeom prst="rect">
            <a:avLst/>
          </a:prstGeom>
        </p:spPr>
      </p:pic>
    </p:spTree>
    <p:extLst>
      <p:ext uri="{BB962C8B-B14F-4D97-AF65-F5344CB8AC3E}">
        <p14:creationId xmlns:p14="http://schemas.microsoft.com/office/powerpoint/2010/main" val="1276501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Advanced Features</a:t>
            </a:r>
          </a:p>
        </p:txBody>
      </p:sp>
    </p:spTree>
    <p:extLst>
      <p:ext uri="{BB962C8B-B14F-4D97-AF65-F5344CB8AC3E}">
        <p14:creationId xmlns:p14="http://schemas.microsoft.com/office/powerpoint/2010/main" val="175491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Access via Web or Phone </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p:txBody>
          <a:bodyPr lIns="0" tIns="0" rIns="0" bIns="0" anchor="t"/>
          <a:lstStyle/>
          <a:p>
            <a:pPr marL="227965" indent="-227965"/>
            <a:r>
              <a:rPr lang="en-US" dirty="0"/>
              <a:t>Access via web </a:t>
            </a:r>
            <a:endParaRPr lang="en-US"/>
          </a:p>
          <a:p>
            <a:pPr marL="685165" lvl="1" indent="-227965"/>
            <a:r>
              <a:rPr lang="en-US" dirty="0"/>
              <a:t>Go to teams.microsoft.com and login with your Microsoft credentials or business account credentials.</a:t>
            </a:r>
            <a:endParaRPr lang="en-US" dirty="0">
              <a:cs typeface="Arial" panose="020B0604020202020204" pitchFamily="34" charset="0"/>
            </a:endParaRPr>
          </a:p>
          <a:p>
            <a:pPr marL="227965" indent="-227965"/>
            <a:r>
              <a:rPr lang="en-US" dirty="0"/>
              <a:t>Access via phone </a:t>
            </a:r>
            <a:endParaRPr lang="en-US" dirty="0">
              <a:cs typeface="Arial" panose="020B0604020202020204" pitchFamily="34" charset="0"/>
            </a:endParaRPr>
          </a:p>
          <a:p>
            <a:pPr marL="685165" lvl="1" indent="-227965"/>
            <a:r>
              <a:rPr lang="en-US" sz="1850" dirty="0">
                <a:latin typeface="Arial"/>
                <a:cs typeface="Arial"/>
              </a:rPr>
              <a:t>Teams app is available for both Android and iOS users. </a:t>
            </a:r>
            <a:endParaRPr lang="en-US" sz="1850" dirty="0">
              <a:cs typeface="Arial"/>
            </a:endParaRPr>
          </a:p>
          <a:p>
            <a:pPr marL="685165" lvl="1" indent="-227965"/>
            <a:r>
              <a:rPr lang="en-US" dirty="0"/>
              <a:t>Download the Teams app from your Play Store or Apple App Store.</a:t>
            </a:r>
            <a:endParaRPr lang="en-US" dirty="0">
              <a:cs typeface="Arial" panose="020B0604020202020204" pitchFamily="34" charset="0"/>
            </a:endParaRPr>
          </a:p>
          <a:p>
            <a:pPr marL="685165" lvl="1" indent="-227965"/>
            <a:r>
              <a:rPr lang="en-US" sz="1850" dirty="0">
                <a:latin typeface="Arial"/>
                <a:cs typeface="Arial"/>
              </a:rPr>
              <a:t>Login with your Microsoft credentials or business account credentials.</a:t>
            </a:r>
          </a:p>
          <a:p>
            <a:pPr marL="685165" lvl="1" indent="-227965"/>
            <a:r>
              <a:rPr lang="en-US" dirty="0"/>
              <a:t>To sign out of the app, go to the menu in the top left-hand corner /settings / sign out.</a:t>
            </a:r>
            <a:endParaRPr lang="en-US" dirty="0">
              <a:cs typeface="Arial" panose="020B0604020202020204" pitchFamily="34" charset="0"/>
            </a:endParaRPr>
          </a:p>
        </p:txBody>
      </p:sp>
    </p:spTree>
    <p:extLst>
      <p:ext uri="{BB962C8B-B14F-4D97-AF65-F5344CB8AC3E}">
        <p14:creationId xmlns:p14="http://schemas.microsoft.com/office/powerpoint/2010/main" val="13914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Search across conversations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p:txBody>
          <a:bodyPr lIns="0" tIns="0" rIns="0" bIns="0" anchor="t"/>
          <a:lstStyle/>
          <a:p>
            <a:pPr marL="227965" indent="-227965"/>
            <a:r>
              <a:rPr lang="en-US" dirty="0">
                <a:latin typeface="Arial"/>
                <a:cs typeface="Arial"/>
              </a:rPr>
              <a:t>Type your search in the search box in the top and press Enter. The search results will appear in the left pane.</a:t>
            </a:r>
          </a:p>
          <a:p>
            <a:pPr marL="227965" indent="-227965"/>
            <a:r>
              <a:rPr lang="en-US" dirty="0">
                <a:latin typeface="Arial"/>
                <a:cs typeface="Arial"/>
              </a:rPr>
              <a:t>Narrow your search results by messages, people, or files</a:t>
            </a:r>
          </a:p>
          <a:p>
            <a:pPr marL="227965" indent="-227965"/>
            <a:r>
              <a:rPr lang="en-US" dirty="0">
                <a:latin typeface="Arial"/>
                <a:cs typeface="Arial"/>
              </a:rPr>
              <a:t>More info on how to use search in Teams:</a:t>
            </a:r>
            <a:endParaRPr lang="en-US" dirty="0">
              <a:cs typeface="Arial"/>
            </a:endParaRPr>
          </a:p>
          <a:p>
            <a:pPr marL="685165" lvl="1" indent="-227965"/>
            <a:r>
              <a:rPr lang="en-US" sz="1850" dirty="0">
                <a:cs typeface="Arial"/>
                <a:hlinkClick r:id="rId2"/>
              </a:rPr>
              <a:t>https://support.microsoft.com/en-us/office/search-for-messages-and-more-in-teams-4a351520-33f4-42ab-a5ee-5fc0ab88b263</a:t>
            </a:r>
            <a:r>
              <a:rPr lang="en-US" sz="1850" dirty="0">
                <a:cs typeface="Arial"/>
              </a:rPr>
              <a:t> </a:t>
            </a:r>
          </a:p>
        </p:txBody>
      </p:sp>
      <p:pic>
        <p:nvPicPr>
          <p:cNvPr id="7" name="Picture 6">
            <a:extLst>
              <a:ext uri="{FF2B5EF4-FFF2-40B4-BE49-F238E27FC236}">
                <a16:creationId xmlns:a16="http://schemas.microsoft.com/office/drawing/2014/main" id="{CF2C93C7-E183-4544-9987-14E4B6936072}"/>
              </a:ext>
            </a:extLst>
          </p:cNvPr>
          <p:cNvPicPr>
            <a:picLocks noChangeAspect="1"/>
          </p:cNvPicPr>
          <p:nvPr/>
        </p:nvPicPr>
        <p:blipFill>
          <a:blip r:embed="rId3"/>
          <a:stretch>
            <a:fillRect/>
          </a:stretch>
        </p:blipFill>
        <p:spPr>
          <a:xfrm>
            <a:off x="601504" y="4619620"/>
            <a:ext cx="10988992" cy="1089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379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Disable Notifications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361268"/>
            <a:ext cx="11430000" cy="4658532"/>
          </a:xfrm>
        </p:spPr>
        <p:txBody>
          <a:bodyPr/>
          <a:lstStyle/>
          <a:p>
            <a:r>
              <a:rPr lang="en-US" dirty="0"/>
              <a:t>Take control of notifications and avoid frequent distractions. </a:t>
            </a:r>
          </a:p>
          <a:p>
            <a:pPr lvl="1"/>
            <a:r>
              <a:rPr lang="en-US" b="0" i="0" dirty="0">
                <a:solidFill>
                  <a:srgbClr val="292929"/>
                </a:solidFill>
                <a:effectLst/>
                <a:latin typeface="charter"/>
              </a:rPr>
              <a:t>Hover over the channel you want to update.</a:t>
            </a:r>
          </a:p>
          <a:p>
            <a:pPr lvl="1"/>
            <a:r>
              <a:rPr lang="en-US" b="0" i="0" dirty="0">
                <a:solidFill>
                  <a:srgbClr val="292929"/>
                </a:solidFill>
                <a:effectLst/>
                <a:latin typeface="charter"/>
              </a:rPr>
              <a:t>Click the </a:t>
            </a:r>
            <a:r>
              <a:rPr lang="en-US" b="1" i="0" dirty="0">
                <a:solidFill>
                  <a:srgbClr val="292929"/>
                </a:solidFill>
                <a:effectLst/>
                <a:latin typeface="charter"/>
              </a:rPr>
              <a:t>ellipsis (…)</a:t>
            </a:r>
            <a:r>
              <a:rPr lang="en-US" b="0" i="0" dirty="0">
                <a:solidFill>
                  <a:srgbClr val="292929"/>
                </a:solidFill>
                <a:effectLst/>
                <a:latin typeface="charter"/>
              </a:rPr>
              <a:t> next to the channel.</a:t>
            </a:r>
          </a:p>
          <a:p>
            <a:pPr lvl="1"/>
            <a:r>
              <a:rPr lang="en-US" b="0" i="0" dirty="0">
                <a:solidFill>
                  <a:srgbClr val="292929"/>
                </a:solidFill>
                <a:effectLst/>
                <a:latin typeface="charter"/>
              </a:rPr>
              <a:t>Click </a:t>
            </a:r>
            <a:r>
              <a:rPr lang="en-US" b="1" i="0" dirty="0">
                <a:solidFill>
                  <a:srgbClr val="292929"/>
                </a:solidFill>
                <a:effectLst/>
                <a:latin typeface="charter"/>
              </a:rPr>
              <a:t>Channel notifications</a:t>
            </a:r>
            <a:r>
              <a:rPr lang="en-US" b="0" i="0" dirty="0">
                <a:solidFill>
                  <a:srgbClr val="292929"/>
                </a:solidFill>
                <a:effectLst/>
                <a:latin typeface="charter"/>
              </a:rPr>
              <a:t>.</a:t>
            </a:r>
          </a:p>
          <a:p>
            <a:pPr lvl="1"/>
            <a:r>
              <a:rPr lang="en-US" b="0" i="0" dirty="0">
                <a:solidFill>
                  <a:srgbClr val="292929"/>
                </a:solidFill>
                <a:effectLst/>
                <a:latin typeface="charter"/>
              </a:rPr>
              <a:t>Click the </a:t>
            </a:r>
            <a:r>
              <a:rPr lang="en-US" b="1" i="0" dirty="0">
                <a:solidFill>
                  <a:srgbClr val="292929"/>
                </a:solidFill>
                <a:effectLst/>
                <a:latin typeface="charter"/>
              </a:rPr>
              <a:t>All activity, Off, or Custom</a:t>
            </a:r>
            <a:r>
              <a:rPr lang="en-US" b="0" i="0" dirty="0">
                <a:solidFill>
                  <a:srgbClr val="292929"/>
                </a:solidFill>
                <a:effectLst/>
                <a:latin typeface="charter"/>
              </a:rPr>
              <a:t> option to update your notification settings.</a:t>
            </a:r>
          </a:p>
          <a:p>
            <a:pPr lvl="1"/>
            <a:endParaRPr lang="en-US" dirty="0"/>
          </a:p>
          <a:p>
            <a:pPr lvl="1"/>
            <a:endParaRPr lang="en-US" dirty="0"/>
          </a:p>
        </p:txBody>
      </p:sp>
      <p:pic>
        <p:nvPicPr>
          <p:cNvPr id="5" name="Picture 4">
            <a:extLst>
              <a:ext uri="{FF2B5EF4-FFF2-40B4-BE49-F238E27FC236}">
                <a16:creationId xmlns:a16="http://schemas.microsoft.com/office/drawing/2014/main" id="{A4406D39-87E7-40E2-96F4-39BFF827071A}"/>
              </a:ext>
            </a:extLst>
          </p:cNvPr>
          <p:cNvPicPr>
            <a:picLocks noChangeAspect="1"/>
          </p:cNvPicPr>
          <p:nvPr/>
        </p:nvPicPr>
        <p:blipFill>
          <a:blip r:embed="rId2"/>
          <a:stretch>
            <a:fillRect/>
          </a:stretch>
        </p:blipFill>
        <p:spPr>
          <a:xfrm>
            <a:off x="2355268" y="3810000"/>
            <a:ext cx="6812870" cy="2545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018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Follow up using saved conversations</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a:xfrm>
            <a:off x="381000" y="1432302"/>
            <a:ext cx="11430000" cy="4587498"/>
          </a:xfrm>
        </p:spPr>
        <p:txBody>
          <a:bodyPr lIns="0" tIns="0" rIns="0" bIns="0" anchor="t"/>
          <a:lstStyle/>
          <a:p>
            <a:pPr marL="227965" indent="-227965"/>
            <a:r>
              <a:rPr lang="en-US" dirty="0">
                <a:latin typeface="Arial"/>
                <a:cs typeface="Arial"/>
              </a:rPr>
              <a:t>Teams gives you the ability to save conversations to follow up later. </a:t>
            </a:r>
            <a:endParaRPr lang="en-US"/>
          </a:p>
          <a:p>
            <a:pPr marL="227965" indent="-227965"/>
            <a:r>
              <a:rPr lang="en-US" dirty="0">
                <a:latin typeface="Arial"/>
                <a:cs typeface="Arial"/>
              </a:rPr>
              <a:t>How to save a message </a:t>
            </a:r>
            <a:endParaRPr lang="en-US" dirty="0">
              <a:cs typeface="Arial"/>
            </a:endParaRPr>
          </a:p>
          <a:p>
            <a:pPr marL="685165" lvl="1" indent="-227965"/>
            <a:r>
              <a:rPr lang="en-US" b="0" i="0" dirty="0">
                <a:solidFill>
                  <a:srgbClr val="292929"/>
                </a:solidFill>
                <a:effectLst/>
                <a:latin typeface="charter"/>
              </a:rPr>
              <a:t>Hover the message and then click the </a:t>
            </a:r>
            <a:r>
              <a:rPr lang="en-US" b="1" i="0" dirty="0">
                <a:solidFill>
                  <a:srgbClr val="292929"/>
                </a:solidFill>
                <a:effectLst/>
                <a:latin typeface="charter"/>
              </a:rPr>
              <a:t>ellipsis (…)</a:t>
            </a:r>
            <a:r>
              <a:rPr lang="en-US" b="0" i="0" dirty="0">
                <a:solidFill>
                  <a:srgbClr val="292929"/>
                </a:solidFill>
                <a:effectLst/>
                <a:latin typeface="charter"/>
              </a:rPr>
              <a:t>.</a:t>
            </a:r>
          </a:p>
          <a:p>
            <a:pPr marL="685165" lvl="1" indent="-227965"/>
            <a:r>
              <a:rPr lang="en-US" b="0" i="0" dirty="0">
                <a:solidFill>
                  <a:srgbClr val="292929"/>
                </a:solidFill>
                <a:effectLst/>
                <a:latin typeface="charter"/>
              </a:rPr>
              <a:t>Click </a:t>
            </a:r>
            <a:r>
              <a:rPr lang="en-US" b="1" i="0" dirty="0">
                <a:solidFill>
                  <a:srgbClr val="292929"/>
                </a:solidFill>
                <a:effectLst/>
                <a:latin typeface="charter"/>
              </a:rPr>
              <a:t>Save this message</a:t>
            </a:r>
            <a:r>
              <a:rPr lang="en-US" b="0" i="0" dirty="0">
                <a:solidFill>
                  <a:srgbClr val="292929"/>
                </a:solidFill>
                <a:effectLst/>
                <a:latin typeface="charter"/>
              </a:rPr>
              <a:t>.</a:t>
            </a:r>
          </a:p>
          <a:p>
            <a:pPr marL="685165" lvl="1" indent="-227965"/>
            <a:endParaRPr lang="en-US" dirty="0">
              <a:cs typeface="Arial" panose="020B0604020202020204" pitchFamily="34" charset="0"/>
            </a:endParaRPr>
          </a:p>
          <a:p>
            <a:pPr marL="227965" indent="-227965"/>
            <a:r>
              <a:rPr lang="en-US" dirty="0">
                <a:latin typeface="Arial"/>
                <a:cs typeface="Arial"/>
              </a:rPr>
              <a:t>How to view saved message</a:t>
            </a:r>
          </a:p>
          <a:p>
            <a:pPr marL="685165" lvl="1" indent="-227965"/>
            <a:r>
              <a:rPr lang="en-US" b="0" i="0" dirty="0">
                <a:solidFill>
                  <a:srgbClr val="292929"/>
                </a:solidFill>
                <a:effectLst/>
                <a:latin typeface="charter"/>
              </a:rPr>
              <a:t>Click on your picture on top-right corner and click saved. </a:t>
            </a:r>
          </a:p>
          <a:p>
            <a:pPr marL="685165" lvl="1" indent="-227965"/>
            <a:r>
              <a:rPr lang="en-US" dirty="0">
                <a:solidFill>
                  <a:srgbClr val="292929"/>
                </a:solidFill>
                <a:latin typeface="charter"/>
              </a:rPr>
              <a:t>Your saved messages will show up on the left side of your app.</a:t>
            </a:r>
          </a:p>
          <a:p>
            <a:pPr marL="456565" lvl="1" indent="0">
              <a:buNone/>
            </a:pPr>
            <a:r>
              <a:rPr lang="en-US" b="0" i="0" dirty="0">
                <a:solidFill>
                  <a:srgbClr val="292929"/>
                </a:solidFill>
                <a:effectLst/>
                <a:latin typeface="charter"/>
              </a:rPr>
              <a:t>Or,</a:t>
            </a:r>
          </a:p>
          <a:p>
            <a:pPr marL="685165" lvl="1" indent="-227965"/>
            <a:r>
              <a:rPr lang="en-US" dirty="0">
                <a:solidFill>
                  <a:srgbClr val="292929"/>
                </a:solidFill>
                <a:latin typeface="charter"/>
              </a:rPr>
              <a:t>Type /Saved in the search box at the top of Teams and press Enter to view your saved messages. </a:t>
            </a:r>
          </a:p>
          <a:p>
            <a:pPr marL="685165" lvl="1" indent="-227965"/>
            <a:endParaRPr lang="en-US" dirty="0">
              <a:cs typeface="Arial" panose="020B0604020202020204" pitchFamily="34" charset="0"/>
            </a:endParaRPr>
          </a:p>
          <a:p>
            <a:pPr marL="227965" indent="-227965"/>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02528A10-ADF7-484E-8224-99A1B3B595A3}"/>
              </a:ext>
            </a:extLst>
          </p:cNvPr>
          <p:cNvPicPr>
            <a:picLocks noChangeAspect="1"/>
          </p:cNvPicPr>
          <p:nvPr/>
        </p:nvPicPr>
        <p:blipFill>
          <a:blip r:embed="rId2"/>
          <a:stretch>
            <a:fillRect/>
          </a:stretch>
        </p:blipFill>
        <p:spPr>
          <a:xfrm>
            <a:off x="9128528" y="3234992"/>
            <a:ext cx="2682472" cy="150889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7EC399B-205A-4646-A927-26EDD78F2E32}"/>
              </a:ext>
            </a:extLst>
          </p:cNvPr>
          <p:cNvSpPr/>
          <p:nvPr/>
        </p:nvSpPr>
        <p:spPr>
          <a:xfrm>
            <a:off x="9252717" y="4168877"/>
            <a:ext cx="780824" cy="383458"/>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87485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494E11E-DC76-4D53-9D4C-404ECE619D33}"/>
              </a:ext>
            </a:extLst>
          </p:cNvPr>
          <p:cNvSpPr txBox="1"/>
          <p:nvPr/>
        </p:nvSpPr>
        <p:spPr>
          <a:xfrm>
            <a:off x="3095094" y="1839341"/>
            <a:ext cx="8246479" cy="861967"/>
          </a:xfrm>
          <a:prstGeom prst="rect">
            <a:avLst/>
          </a:prstGeom>
          <a:noFill/>
        </p:spPr>
        <p:txBody>
          <a:bodyPr wrap="square" lIns="0" tIns="0" rIns="0" bIns="0" rtlCol="0">
            <a:spAutoFit/>
          </a:bodyPr>
          <a:lstStyle/>
          <a:p>
            <a:r>
              <a:rPr lang="en-US" sz="1867" dirty="0"/>
              <a:t>Dell Technologies is a destination employer for women, where everyone drives to create an inclusive environment, and women are enabled to achieve their goals at each point in their journey.</a:t>
            </a:r>
          </a:p>
        </p:txBody>
      </p:sp>
      <p:sp>
        <p:nvSpPr>
          <p:cNvPr id="9" name="TextBox 8">
            <a:extLst>
              <a:ext uri="{FF2B5EF4-FFF2-40B4-BE49-F238E27FC236}">
                <a16:creationId xmlns:a16="http://schemas.microsoft.com/office/drawing/2014/main" id="{EDFF095D-9FE0-438B-8C24-A8E68E62D495}"/>
              </a:ext>
            </a:extLst>
          </p:cNvPr>
          <p:cNvSpPr txBox="1"/>
          <p:nvPr/>
        </p:nvSpPr>
        <p:spPr>
          <a:xfrm>
            <a:off x="1162617" y="1982972"/>
            <a:ext cx="1622239" cy="574453"/>
          </a:xfrm>
          <a:prstGeom prst="rect">
            <a:avLst/>
          </a:prstGeom>
          <a:noFill/>
        </p:spPr>
        <p:txBody>
          <a:bodyPr wrap="none" lIns="0" tIns="0" rIns="0" bIns="0" rtlCol="0">
            <a:spAutoFit/>
          </a:bodyPr>
          <a:lstStyle/>
          <a:p>
            <a:pPr algn="ctr"/>
            <a:r>
              <a:rPr lang="en-US" sz="3733" b="1" dirty="0"/>
              <a:t>VISION</a:t>
            </a:r>
          </a:p>
        </p:txBody>
      </p:sp>
      <p:sp>
        <p:nvSpPr>
          <p:cNvPr id="10" name="TextBox 9">
            <a:extLst>
              <a:ext uri="{FF2B5EF4-FFF2-40B4-BE49-F238E27FC236}">
                <a16:creationId xmlns:a16="http://schemas.microsoft.com/office/drawing/2014/main" id="{FA1CBF8C-4962-4164-A28A-00FAA3BAF7E4}"/>
              </a:ext>
            </a:extLst>
          </p:cNvPr>
          <p:cNvSpPr txBox="1"/>
          <p:nvPr/>
        </p:nvSpPr>
        <p:spPr>
          <a:xfrm>
            <a:off x="771015" y="3623134"/>
            <a:ext cx="2047034" cy="574453"/>
          </a:xfrm>
          <a:prstGeom prst="rect">
            <a:avLst/>
          </a:prstGeom>
          <a:noFill/>
        </p:spPr>
        <p:txBody>
          <a:bodyPr wrap="none" lIns="0" tIns="0" rIns="0" bIns="0" rtlCol="0">
            <a:spAutoFit/>
          </a:bodyPr>
          <a:lstStyle/>
          <a:p>
            <a:pPr algn="ctr"/>
            <a:r>
              <a:rPr lang="en-US" sz="3733" b="1" dirty="0"/>
              <a:t>PILLARS</a:t>
            </a:r>
          </a:p>
        </p:txBody>
      </p:sp>
      <p:sp>
        <p:nvSpPr>
          <p:cNvPr id="11" name="TextBox 10">
            <a:extLst>
              <a:ext uri="{FF2B5EF4-FFF2-40B4-BE49-F238E27FC236}">
                <a16:creationId xmlns:a16="http://schemas.microsoft.com/office/drawing/2014/main" id="{C91CA650-19DA-466A-B611-9C6EF1A11E1C}"/>
              </a:ext>
            </a:extLst>
          </p:cNvPr>
          <p:cNvSpPr txBox="1"/>
          <p:nvPr/>
        </p:nvSpPr>
        <p:spPr>
          <a:xfrm>
            <a:off x="3115729" y="3617516"/>
            <a:ext cx="8246479" cy="574644"/>
          </a:xfrm>
          <a:prstGeom prst="rect">
            <a:avLst/>
          </a:prstGeom>
          <a:noFill/>
        </p:spPr>
        <p:txBody>
          <a:bodyPr wrap="square" lIns="0" tIns="0" rIns="0" bIns="0" rtlCol="0">
            <a:spAutoFit/>
          </a:bodyPr>
          <a:lstStyle/>
          <a:p>
            <a:r>
              <a:rPr lang="en-US" sz="1867" dirty="0"/>
              <a:t>Leadership and professional development, brand advocacy and business impact, community engagement, women in technology and culture. </a:t>
            </a:r>
          </a:p>
        </p:txBody>
      </p:sp>
      <p:sp>
        <p:nvSpPr>
          <p:cNvPr id="12" name="Rectangle 11">
            <a:extLst>
              <a:ext uri="{FF2B5EF4-FFF2-40B4-BE49-F238E27FC236}">
                <a16:creationId xmlns:a16="http://schemas.microsoft.com/office/drawing/2014/main" id="{A6F92895-AEBF-4FAE-86C3-2C0B86980DA2}"/>
              </a:ext>
            </a:extLst>
          </p:cNvPr>
          <p:cNvSpPr/>
          <p:nvPr/>
        </p:nvSpPr>
        <p:spPr>
          <a:xfrm>
            <a:off x="784637"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107 </a:t>
            </a:r>
          </a:p>
          <a:p>
            <a:pPr algn="ctr"/>
            <a:r>
              <a:rPr lang="en-US" sz="2667" dirty="0">
                <a:solidFill>
                  <a:schemeClr val="tx2"/>
                </a:solidFill>
              </a:rPr>
              <a:t>members</a:t>
            </a:r>
          </a:p>
        </p:txBody>
      </p:sp>
      <p:sp>
        <p:nvSpPr>
          <p:cNvPr id="16" name="Rectangle 15">
            <a:extLst>
              <a:ext uri="{FF2B5EF4-FFF2-40B4-BE49-F238E27FC236}">
                <a16:creationId xmlns:a16="http://schemas.microsoft.com/office/drawing/2014/main" id="{D3310ED0-67B3-4E9D-B032-43D0E9BE8B88}"/>
              </a:ext>
            </a:extLst>
          </p:cNvPr>
          <p:cNvSpPr/>
          <p:nvPr/>
        </p:nvSpPr>
        <p:spPr>
          <a:xfrm>
            <a:off x="3471393"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Leadership opportunities</a:t>
            </a:r>
          </a:p>
        </p:txBody>
      </p:sp>
      <p:sp>
        <p:nvSpPr>
          <p:cNvPr id="17" name="Rectangle 16">
            <a:extLst>
              <a:ext uri="{FF2B5EF4-FFF2-40B4-BE49-F238E27FC236}">
                <a16:creationId xmlns:a16="http://schemas.microsoft.com/office/drawing/2014/main" id="{4C116321-05F2-425B-B7E7-8DCC2CFD5B3D}"/>
              </a:ext>
            </a:extLst>
          </p:cNvPr>
          <p:cNvSpPr/>
          <p:nvPr/>
        </p:nvSpPr>
        <p:spPr>
          <a:xfrm>
            <a:off x="6158149"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Professional development</a:t>
            </a:r>
          </a:p>
        </p:txBody>
      </p:sp>
      <p:sp>
        <p:nvSpPr>
          <p:cNvPr id="18" name="Rectangle 17">
            <a:extLst>
              <a:ext uri="{FF2B5EF4-FFF2-40B4-BE49-F238E27FC236}">
                <a16:creationId xmlns:a16="http://schemas.microsoft.com/office/drawing/2014/main" id="{F5E5BAB1-5F38-4DE8-8F8C-6260A4D37D35}"/>
              </a:ext>
            </a:extLst>
          </p:cNvPr>
          <p:cNvSpPr/>
          <p:nvPr/>
        </p:nvSpPr>
        <p:spPr>
          <a:xfrm>
            <a:off x="8844905" y="4891851"/>
            <a:ext cx="2496667" cy="1295400"/>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solidFill>
                  <a:schemeClr val="tx2"/>
                </a:solidFill>
              </a:rPr>
              <a:t>Community service credits</a:t>
            </a:r>
          </a:p>
        </p:txBody>
      </p:sp>
      <p:sp>
        <p:nvSpPr>
          <p:cNvPr id="19" name="TextBox 18">
            <a:extLst>
              <a:ext uri="{FF2B5EF4-FFF2-40B4-BE49-F238E27FC236}">
                <a16:creationId xmlns:a16="http://schemas.microsoft.com/office/drawing/2014/main" id="{9CA62BCB-3087-4B75-92A3-4D589622D662}"/>
              </a:ext>
            </a:extLst>
          </p:cNvPr>
          <p:cNvSpPr txBox="1"/>
          <p:nvPr/>
        </p:nvSpPr>
        <p:spPr>
          <a:xfrm>
            <a:off x="2372531" y="4516900"/>
            <a:ext cx="7191071" cy="369332"/>
          </a:xfrm>
          <a:prstGeom prst="rect">
            <a:avLst/>
          </a:prstGeom>
          <a:noFill/>
        </p:spPr>
        <p:txBody>
          <a:bodyPr wrap="none" lIns="0" tIns="0" rIns="0" bIns="0" rtlCol="0">
            <a:spAutoFit/>
          </a:bodyPr>
          <a:lstStyle/>
          <a:p>
            <a:pPr algn="ctr"/>
            <a:r>
              <a:rPr lang="en-US" sz="2400" b="1" dirty="0">
                <a:solidFill>
                  <a:srgbClr val="42AEAF"/>
                </a:solidFill>
                <a:latin typeface="Lucida Handwriting" panose="03010101010101010101" pitchFamily="66" charset="0"/>
              </a:rPr>
              <a:t>Minnesota Chapter</a:t>
            </a:r>
            <a:r>
              <a:rPr lang="en-US" sz="2400" b="1" i="1" dirty="0">
                <a:solidFill>
                  <a:srgbClr val="42AEAF"/>
                </a:solidFill>
                <a:latin typeface="Lucida Handwriting" panose="03010101010101010101" pitchFamily="66" charset="0"/>
              </a:rPr>
              <a:t>– since September 2018</a:t>
            </a:r>
          </a:p>
        </p:txBody>
      </p:sp>
      <p:pic>
        <p:nvPicPr>
          <p:cNvPr id="21" name="Picture 20">
            <a:extLst>
              <a:ext uri="{FF2B5EF4-FFF2-40B4-BE49-F238E27FC236}">
                <a16:creationId xmlns:a16="http://schemas.microsoft.com/office/drawing/2014/main" id="{C34B45E5-8A5A-45B8-951F-E6EB0F52889B}"/>
              </a:ext>
            </a:extLst>
          </p:cNvPr>
          <p:cNvPicPr>
            <a:picLocks noChangeAspect="1"/>
          </p:cNvPicPr>
          <p:nvPr/>
        </p:nvPicPr>
        <p:blipFill>
          <a:blip r:embed="rId2"/>
          <a:stretch>
            <a:fillRect/>
          </a:stretch>
        </p:blipFill>
        <p:spPr>
          <a:xfrm>
            <a:off x="1" y="1"/>
            <a:ext cx="10819391" cy="1780971"/>
          </a:xfrm>
          <a:prstGeom prst="rect">
            <a:avLst/>
          </a:prstGeom>
        </p:spPr>
      </p:pic>
      <p:sp>
        <p:nvSpPr>
          <p:cNvPr id="13" name="TextBox 12">
            <a:extLst>
              <a:ext uri="{FF2B5EF4-FFF2-40B4-BE49-F238E27FC236}">
                <a16:creationId xmlns:a16="http://schemas.microsoft.com/office/drawing/2014/main" id="{2DE6EC11-E236-47F1-A95E-ADC45E339394}"/>
              </a:ext>
            </a:extLst>
          </p:cNvPr>
          <p:cNvSpPr txBox="1"/>
          <p:nvPr/>
        </p:nvSpPr>
        <p:spPr>
          <a:xfrm>
            <a:off x="763203" y="2826420"/>
            <a:ext cx="2021387" cy="574453"/>
          </a:xfrm>
          <a:prstGeom prst="rect">
            <a:avLst/>
          </a:prstGeom>
          <a:noFill/>
        </p:spPr>
        <p:txBody>
          <a:bodyPr wrap="none" lIns="0" tIns="0" rIns="0" bIns="0" rtlCol="0">
            <a:spAutoFit/>
          </a:bodyPr>
          <a:lstStyle/>
          <a:p>
            <a:pPr algn="ctr"/>
            <a:r>
              <a:rPr lang="en-US" sz="3733" b="1" dirty="0"/>
              <a:t>MISSION</a:t>
            </a:r>
          </a:p>
        </p:txBody>
      </p:sp>
      <p:sp>
        <p:nvSpPr>
          <p:cNvPr id="14" name="TextBox 13">
            <a:extLst>
              <a:ext uri="{FF2B5EF4-FFF2-40B4-BE49-F238E27FC236}">
                <a16:creationId xmlns:a16="http://schemas.microsoft.com/office/drawing/2014/main" id="{540F35E6-EE56-4EDB-AF65-0D373FB7FE39}"/>
              </a:ext>
            </a:extLst>
          </p:cNvPr>
          <p:cNvSpPr txBox="1"/>
          <p:nvPr/>
        </p:nvSpPr>
        <p:spPr>
          <a:xfrm>
            <a:off x="3095094" y="2820801"/>
            <a:ext cx="8246479" cy="574644"/>
          </a:xfrm>
          <a:prstGeom prst="rect">
            <a:avLst/>
          </a:prstGeom>
          <a:noFill/>
        </p:spPr>
        <p:txBody>
          <a:bodyPr wrap="square" lIns="0" tIns="0" rIns="0" bIns="0" rtlCol="0">
            <a:spAutoFit/>
          </a:bodyPr>
          <a:lstStyle/>
          <a:p>
            <a:r>
              <a:rPr lang="en-US" sz="1867" dirty="0"/>
              <a:t>Build an inclusive community that provides development, leadership and networking opportunities designed to empower, retain and attract women.</a:t>
            </a:r>
          </a:p>
        </p:txBody>
      </p:sp>
    </p:spTree>
    <p:extLst>
      <p:ext uri="{BB962C8B-B14F-4D97-AF65-F5344CB8AC3E}">
        <p14:creationId xmlns:p14="http://schemas.microsoft.com/office/powerpoint/2010/main" val="1763204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99ABA-7233-4374-B4E0-AB707FC383B2}"/>
              </a:ext>
            </a:extLst>
          </p:cNvPr>
          <p:cNvSpPr>
            <a:spLocks noGrp="1"/>
          </p:cNvSpPr>
          <p:nvPr>
            <p:ph type="title"/>
          </p:nvPr>
        </p:nvSpPr>
        <p:spPr/>
        <p:txBody>
          <a:bodyPr/>
          <a:lstStyle/>
          <a:p>
            <a:r>
              <a:rPr lang="en-US" dirty="0"/>
              <a:t>Email to a Team Channel</a:t>
            </a:r>
          </a:p>
        </p:txBody>
      </p:sp>
      <p:sp>
        <p:nvSpPr>
          <p:cNvPr id="4" name="Content Placeholder 3">
            <a:extLst>
              <a:ext uri="{FF2B5EF4-FFF2-40B4-BE49-F238E27FC236}">
                <a16:creationId xmlns:a16="http://schemas.microsoft.com/office/drawing/2014/main" id="{272A2DC1-26AB-4A73-9DF8-AAE39B2D6587}"/>
              </a:ext>
            </a:extLst>
          </p:cNvPr>
          <p:cNvSpPr>
            <a:spLocks noGrp="1"/>
          </p:cNvSpPr>
          <p:nvPr>
            <p:ph idx="1"/>
          </p:nvPr>
        </p:nvSpPr>
        <p:spPr/>
        <p:txBody>
          <a:bodyPr/>
          <a:lstStyle/>
          <a:p>
            <a:r>
              <a:rPr lang="en-US" dirty="0"/>
              <a:t>You can email your entire team or a channel by getting an email address of your team</a:t>
            </a:r>
          </a:p>
          <a:p>
            <a:r>
              <a:rPr lang="en-US" dirty="0"/>
              <a:t>How to get the email address of a channel</a:t>
            </a:r>
          </a:p>
          <a:p>
            <a:pPr lvl="1"/>
            <a:r>
              <a:rPr lang="en-US" dirty="0"/>
              <a:t>Hover the channel then click the ellipsis (…) next to the channel. Click Get email address.</a:t>
            </a:r>
          </a:p>
          <a:p>
            <a:pPr lvl="1"/>
            <a:r>
              <a:rPr lang="en-US" dirty="0"/>
              <a:t>Click the Copy button. Open your email tool and paste the email address.</a:t>
            </a:r>
          </a:p>
          <a:p>
            <a:pPr lvl="1"/>
            <a:endParaRPr lang="en-US" dirty="0"/>
          </a:p>
          <a:p>
            <a:pPr marL="228594" lvl="1">
              <a:spcBef>
                <a:spcPts val="1600"/>
              </a:spcBef>
              <a:buFont typeface="Arial" panose="020B0604020202020204" pitchFamily="34" charset="0"/>
              <a:buChar char="•"/>
            </a:pPr>
            <a:r>
              <a:rPr lang="en-US" sz="2400" dirty="0"/>
              <a:t>To manage you should be able to email your channel, click on advanced settings and select desired option. </a:t>
            </a:r>
          </a:p>
          <a:p>
            <a:pPr lvl="1"/>
            <a:endParaRPr lang="en-US" dirty="0"/>
          </a:p>
        </p:txBody>
      </p:sp>
      <p:pic>
        <p:nvPicPr>
          <p:cNvPr id="5" name="Picture 4">
            <a:extLst>
              <a:ext uri="{FF2B5EF4-FFF2-40B4-BE49-F238E27FC236}">
                <a16:creationId xmlns:a16="http://schemas.microsoft.com/office/drawing/2014/main" id="{811AC30C-026C-419D-9A5F-F10F28651ACD}"/>
              </a:ext>
            </a:extLst>
          </p:cNvPr>
          <p:cNvPicPr>
            <a:picLocks noChangeAspect="1"/>
          </p:cNvPicPr>
          <p:nvPr/>
        </p:nvPicPr>
        <p:blipFill>
          <a:blip r:embed="rId2"/>
          <a:stretch>
            <a:fillRect/>
          </a:stretch>
        </p:blipFill>
        <p:spPr>
          <a:xfrm>
            <a:off x="4484230" y="5257800"/>
            <a:ext cx="3223539" cy="89161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DBF8585-AAD3-4180-BB49-10845BAFF637}"/>
              </a:ext>
            </a:extLst>
          </p:cNvPr>
          <p:cNvSpPr/>
          <p:nvPr/>
        </p:nvSpPr>
        <p:spPr>
          <a:xfrm>
            <a:off x="5000264" y="5824951"/>
            <a:ext cx="1095735" cy="253841"/>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88143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Keyboard Shortcuts</a:t>
            </a:r>
          </a:p>
        </p:txBody>
      </p:sp>
      <p:pic>
        <p:nvPicPr>
          <p:cNvPr id="3" name="Picture 2">
            <a:extLst>
              <a:ext uri="{FF2B5EF4-FFF2-40B4-BE49-F238E27FC236}">
                <a16:creationId xmlns:a16="http://schemas.microsoft.com/office/drawing/2014/main" id="{FEC30958-5E78-47CB-A236-C65670BA0B59}"/>
              </a:ext>
            </a:extLst>
          </p:cNvPr>
          <p:cNvPicPr>
            <a:picLocks noChangeAspect="1"/>
          </p:cNvPicPr>
          <p:nvPr/>
        </p:nvPicPr>
        <p:blipFill>
          <a:blip r:embed="rId2"/>
          <a:stretch>
            <a:fillRect/>
          </a:stretch>
        </p:blipFill>
        <p:spPr>
          <a:xfrm>
            <a:off x="2335204" y="1199957"/>
            <a:ext cx="7521592" cy="44580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55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Additional Resources</a:t>
            </a:r>
          </a:p>
        </p:txBody>
      </p:sp>
    </p:spTree>
    <p:extLst>
      <p:ext uri="{BB962C8B-B14F-4D97-AF65-F5344CB8AC3E}">
        <p14:creationId xmlns:p14="http://schemas.microsoft.com/office/powerpoint/2010/main" val="25077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11430000" cy="517001"/>
          </a:xfrm>
        </p:spPr>
        <p:txBody>
          <a:bodyPr/>
          <a:lstStyle/>
          <a:p>
            <a:r>
              <a:rPr lang="en-US" dirty="0"/>
              <a:t>Additional Resources</a:t>
            </a:r>
          </a:p>
        </p:txBody>
      </p:sp>
      <p:sp>
        <p:nvSpPr>
          <p:cNvPr id="5" name="Content Placeholder 4"/>
          <p:cNvSpPr>
            <a:spLocks noGrp="1"/>
          </p:cNvSpPr>
          <p:nvPr>
            <p:ph idx="1"/>
          </p:nvPr>
        </p:nvSpPr>
        <p:spPr>
          <a:xfrm>
            <a:off x="381000" y="1145219"/>
            <a:ext cx="11430000" cy="4874581"/>
          </a:xfrm>
        </p:spPr>
        <p:txBody>
          <a:bodyPr/>
          <a:lstStyle/>
          <a:p>
            <a:endParaRPr lang="en-US" dirty="0"/>
          </a:p>
          <a:p>
            <a:endParaRPr lang="en-US" dirty="0"/>
          </a:p>
        </p:txBody>
      </p:sp>
      <p:sp>
        <p:nvSpPr>
          <p:cNvPr id="6" name="TextBox 5">
            <a:extLst>
              <a:ext uri="{FF2B5EF4-FFF2-40B4-BE49-F238E27FC236}">
                <a16:creationId xmlns:a16="http://schemas.microsoft.com/office/drawing/2014/main" id="{9589E140-A699-42DE-B7D2-12004EAF5C4C}"/>
              </a:ext>
            </a:extLst>
          </p:cNvPr>
          <p:cNvSpPr txBox="1"/>
          <p:nvPr/>
        </p:nvSpPr>
        <p:spPr>
          <a:xfrm>
            <a:off x="381000" y="1599719"/>
            <a:ext cx="10776155" cy="258532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dirty="0"/>
              <a:t>Microsoft Teams Docs and Learning resources: </a:t>
            </a:r>
          </a:p>
          <a:p>
            <a:pPr marL="742950" lvl="1" indent="-285750">
              <a:buFont typeface="Arial" panose="020B0604020202020204" pitchFamily="34" charset="0"/>
              <a:buChar char="•"/>
            </a:pPr>
            <a:r>
              <a:rPr lang="en-US" dirty="0">
                <a:hlinkClick r:id="rId2"/>
              </a:rPr>
              <a:t>https://docs.microsoft.com/en-us/learn/teams/</a:t>
            </a:r>
            <a:endParaRPr lang="en-US" dirty="0"/>
          </a:p>
          <a:p>
            <a:pPr marL="742950" lvl="1" indent="-285750">
              <a:buFont typeface="Arial" panose="020B0604020202020204" pitchFamily="34" charset="0"/>
              <a:buChar char="•"/>
            </a:pPr>
            <a:r>
              <a:rPr lang="en-US" dirty="0">
                <a:ea typeface="+mn-lt"/>
                <a:cs typeface="+mn-lt"/>
                <a:hlinkClick r:id="rId3"/>
              </a:rPr>
              <a:t>https://support.microsoft.com/en-us/teams?ui=en-us&amp;rs=en-us&amp;ad=us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cs typeface="Arial"/>
              </a:rPr>
              <a:t>Microsoft Teams feedback:</a:t>
            </a:r>
            <a:endParaRPr lang="en-US" dirty="0"/>
          </a:p>
          <a:p>
            <a:pPr marL="742950" lvl="1" indent="-285750">
              <a:buFont typeface="Arial" panose="020B0604020202020204" pitchFamily="34" charset="0"/>
              <a:buChar char="•"/>
            </a:pPr>
            <a:r>
              <a:rPr lang="en-US" dirty="0">
                <a:ea typeface="+mn-lt"/>
                <a:cs typeface="+mn-lt"/>
                <a:hlinkClick r:id="rId4"/>
              </a:rPr>
              <a:t>https://feedbackportal.microsoft.com/feedback/forum/ad198462-1c1c-ec11-b6e7-0022481f8472</a:t>
            </a:r>
          </a:p>
          <a:p>
            <a:pPr marL="742950" lvl="1" indent="-285750">
              <a:buFont typeface="Arial" panose="020B0604020202020204" pitchFamily="34" charset="0"/>
              <a:buChar char="•"/>
            </a:pPr>
            <a:endParaRPr lang="en-US" dirty="0">
              <a:cs typeface="Arial"/>
              <a:hlinkClick r:id="rId4"/>
            </a:endParaRPr>
          </a:p>
          <a:p>
            <a:pPr marL="285750" indent="-285750">
              <a:buFont typeface="Arial" panose="020B0604020202020204" pitchFamily="34" charset="0"/>
              <a:buChar char="•"/>
            </a:pPr>
            <a:r>
              <a:rPr lang="en-US" dirty="0">
                <a:cs typeface="Arial"/>
              </a:rPr>
              <a:t>Download Microsoft Teams:</a:t>
            </a:r>
            <a:endParaRPr lang="en-US" dirty="0"/>
          </a:p>
          <a:p>
            <a:pPr marL="742950" lvl="1" indent="-285750">
              <a:buFont typeface="Arial" panose="020B0604020202020204" pitchFamily="34" charset="0"/>
              <a:buChar char="•"/>
            </a:pPr>
            <a:r>
              <a:rPr lang="en-US" dirty="0">
                <a:ea typeface="+mn-lt"/>
                <a:cs typeface="+mn-lt"/>
                <a:hlinkClick r:id="rId5"/>
              </a:rPr>
              <a:t>https://www.microsoft.com/microsoft-teams/download-app</a:t>
            </a:r>
            <a:r>
              <a:rPr lang="en-US" dirty="0">
                <a:ea typeface="+mn-lt"/>
                <a:cs typeface="Arial"/>
              </a:rPr>
              <a:t> </a:t>
            </a:r>
            <a:endParaRPr lang="en-US" u="sng" dirty="0">
              <a:ea typeface="+mn-lt"/>
              <a:cs typeface="+mn-lt"/>
            </a:endParaRPr>
          </a:p>
        </p:txBody>
      </p:sp>
    </p:spTree>
    <p:extLst>
      <p:ext uri="{BB962C8B-B14F-4D97-AF65-F5344CB8AC3E}">
        <p14:creationId xmlns:p14="http://schemas.microsoft.com/office/powerpoint/2010/main" val="346682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Questions?</a:t>
            </a:r>
          </a:p>
        </p:txBody>
      </p:sp>
    </p:spTree>
    <p:extLst>
      <p:ext uri="{BB962C8B-B14F-4D97-AF65-F5344CB8AC3E}">
        <p14:creationId xmlns:p14="http://schemas.microsoft.com/office/powerpoint/2010/main" val="298952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53C1A8-7639-4B33-B621-3BA2B3317821}"/>
              </a:ext>
            </a:extLst>
          </p:cNvPr>
          <p:cNvSpPr/>
          <p:nvPr/>
        </p:nvSpPr>
        <p:spPr>
          <a:xfrm>
            <a:off x="0" y="4221858"/>
            <a:ext cx="12192000" cy="1934599"/>
          </a:xfrm>
          <a:prstGeom prst="rect">
            <a:avLst/>
          </a:prstGeom>
          <a:solidFill>
            <a:srgbClr val="7030A0"/>
          </a:solidFill>
          <a:ln w="12700" cmpd="sng">
            <a:noFill/>
          </a:ln>
          <a:effectLst/>
        </p:spPr>
        <p:txBody>
          <a:bodyPr wrap="square" lIns="243840" tIns="182880" rIns="182880" bIns="182880" rtlCol="0" anchor="ctr">
            <a:noAutofit/>
          </a:bodyPr>
          <a:lstStyle/>
          <a:p>
            <a:pPr algn="ctr">
              <a:lnSpc>
                <a:spcPct val="90000"/>
              </a:lnSpc>
              <a:spcBef>
                <a:spcPts val="800"/>
              </a:spcBef>
            </a:pPr>
            <a:endParaRPr lang="en-US" sz="2667" dirty="0">
              <a:solidFill>
                <a:schemeClr val="tx2"/>
              </a:solidFill>
            </a:endParaRPr>
          </a:p>
        </p:txBody>
      </p:sp>
      <p:pic>
        <p:nvPicPr>
          <p:cNvPr id="3" name="Picture 2">
            <a:extLst>
              <a:ext uri="{FF2B5EF4-FFF2-40B4-BE49-F238E27FC236}">
                <a16:creationId xmlns:a16="http://schemas.microsoft.com/office/drawing/2014/main" id="{101DF05A-1F3C-475B-B662-C04A73B3BB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81" y="1848839"/>
            <a:ext cx="11752672" cy="1934597"/>
          </a:xfrm>
          <a:prstGeom prst="rect">
            <a:avLst/>
          </a:prstGeom>
        </p:spPr>
      </p:pic>
      <p:sp>
        <p:nvSpPr>
          <p:cNvPr id="4" name="TextBox 3">
            <a:extLst>
              <a:ext uri="{FF2B5EF4-FFF2-40B4-BE49-F238E27FC236}">
                <a16:creationId xmlns:a16="http://schemas.microsoft.com/office/drawing/2014/main" id="{A5E30D98-17D7-4B65-B5CA-88A78E7D6CD7}"/>
              </a:ext>
            </a:extLst>
          </p:cNvPr>
          <p:cNvSpPr txBox="1"/>
          <p:nvPr/>
        </p:nvSpPr>
        <p:spPr>
          <a:xfrm>
            <a:off x="3579031" y="265987"/>
            <a:ext cx="5135508" cy="1231106"/>
          </a:xfrm>
          <a:prstGeom prst="rect">
            <a:avLst/>
          </a:prstGeom>
          <a:noFill/>
        </p:spPr>
        <p:txBody>
          <a:bodyPr wrap="none" lIns="0" tIns="0" rIns="0" bIns="0" rtlCol="0">
            <a:spAutoFit/>
          </a:bodyPr>
          <a:lstStyle/>
          <a:p>
            <a:pPr algn="ctr"/>
            <a:r>
              <a:rPr lang="en-US" sz="8000" dirty="0">
                <a:solidFill>
                  <a:srgbClr val="7030A0"/>
                </a:solidFill>
              </a:rPr>
              <a:t>Thank You!</a:t>
            </a:r>
          </a:p>
        </p:txBody>
      </p:sp>
      <p:sp>
        <p:nvSpPr>
          <p:cNvPr id="6" name="Rectangle 2">
            <a:extLst>
              <a:ext uri="{FF2B5EF4-FFF2-40B4-BE49-F238E27FC236}">
                <a16:creationId xmlns:a16="http://schemas.microsoft.com/office/drawing/2014/main" id="{F5CA10FD-3A7F-4893-BA88-1579D35FE98E}"/>
              </a:ext>
            </a:extLst>
          </p:cNvPr>
          <p:cNvSpPr>
            <a:spLocks noChangeArrowheads="1"/>
          </p:cNvSpPr>
          <p:nvPr/>
        </p:nvSpPr>
        <p:spPr bwMode="auto">
          <a:xfrm>
            <a:off x="378047" y="2159299"/>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
        <p:nvSpPr>
          <p:cNvPr id="9" name="Rectangle 3">
            <a:extLst>
              <a:ext uri="{FF2B5EF4-FFF2-40B4-BE49-F238E27FC236}">
                <a16:creationId xmlns:a16="http://schemas.microsoft.com/office/drawing/2014/main" id="{0F97CA51-C9D2-42CC-ABED-F679EFD1AC34}"/>
              </a:ext>
            </a:extLst>
          </p:cNvPr>
          <p:cNvSpPr>
            <a:spLocks noChangeArrowheads="1"/>
          </p:cNvSpPr>
          <p:nvPr/>
        </p:nvSpPr>
        <p:spPr bwMode="auto">
          <a:xfrm>
            <a:off x="378047" y="3306532"/>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US" sz="2400" dirty="0"/>
          </a:p>
        </p:txBody>
      </p:sp>
    </p:spTree>
    <p:extLst>
      <p:ext uri="{BB962C8B-B14F-4D97-AF65-F5344CB8AC3E}">
        <p14:creationId xmlns:p14="http://schemas.microsoft.com/office/powerpoint/2010/main" val="38745531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A12-5A79-431B-AAB3-A563E0BF7B91}"/>
              </a:ext>
            </a:extLst>
          </p:cNvPr>
          <p:cNvSpPr>
            <a:spLocks noGrp="1"/>
          </p:cNvSpPr>
          <p:nvPr>
            <p:ph type="title"/>
          </p:nvPr>
        </p:nvSpPr>
        <p:spPr/>
        <p:txBody>
          <a:bodyPr/>
          <a:lstStyle/>
          <a:p>
            <a:r>
              <a:rPr lang="en-US" dirty="0"/>
              <a:t>End logo slide</a:t>
            </a:r>
          </a:p>
        </p:txBody>
      </p:sp>
    </p:spTree>
    <p:extLst>
      <p:ext uri="{BB962C8B-B14F-4D97-AF65-F5344CB8AC3E}">
        <p14:creationId xmlns:p14="http://schemas.microsoft.com/office/powerpoint/2010/main" val="18802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5228-DB3E-4347-8DB1-91FDEC2671F0}"/>
              </a:ext>
            </a:extLst>
          </p:cNvPr>
          <p:cNvSpPr>
            <a:spLocks noGrp="1"/>
          </p:cNvSpPr>
          <p:nvPr>
            <p:ph type="title"/>
          </p:nvPr>
        </p:nvSpPr>
        <p:spPr>
          <a:xfrm>
            <a:off x="381000" y="1780971"/>
            <a:ext cx="11430000" cy="517064"/>
          </a:xfrm>
        </p:spPr>
        <p:txBody>
          <a:bodyPr/>
          <a:lstStyle/>
          <a:p>
            <a:r>
              <a:rPr lang="en-US" dirty="0">
                <a:solidFill>
                  <a:schemeClr val="bg2"/>
                </a:solidFill>
              </a:rPr>
              <a:t>Agenda</a:t>
            </a:r>
          </a:p>
        </p:txBody>
      </p:sp>
      <p:pic>
        <p:nvPicPr>
          <p:cNvPr id="4" name="Picture 3">
            <a:extLst>
              <a:ext uri="{FF2B5EF4-FFF2-40B4-BE49-F238E27FC236}">
                <a16:creationId xmlns:a16="http://schemas.microsoft.com/office/drawing/2014/main" id="{2607062E-103A-4ED9-BBF0-AC2A40A3FCB6}"/>
              </a:ext>
            </a:extLst>
          </p:cNvPr>
          <p:cNvPicPr>
            <a:picLocks noChangeAspect="1"/>
          </p:cNvPicPr>
          <p:nvPr/>
        </p:nvPicPr>
        <p:blipFill>
          <a:blip r:embed="rId2"/>
          <a:stretch>
            <a:fillRect/>
          </a:stretch>
        </p:blipFill>
        <p:spPr>
          <a:xfrm>
            <a:off x="1" y="0"/>
            <a:ext cx="10819391" cy="1780971"/>
          </a:xfrm>
          <a:prstGeom prst="rect">
            <a:avLst/>
          </a:prstGeom>
        </p:spPr>
      </p:pic>
      <p:graphicFrame>
        <p:nvGraphicFramePr>
          <p:cNvPr id="6" name="Diagram 5">
            <a:extLst>
              <a:ext uri="{FF2B5EF4-FFF2-40B4-BE49-F238E27FC236}">
                <a16:creationId xmlns:a16="http://schemas.microsoft.com/office/drawing/2014/main" id="{2D03BCA3-8D80-4D40-8213-1A8A68DA56E7}"/>
              </a:ext>
            </a:extLst>
          </p:cNvPr>
          <p:cNvGraphicFramePr/>
          <p:nvPr>
            <p:extLst>
              <p:ext uri="{D42A27DB-BD31-4B8C-83A1-F6EECF244321}">
                <p14:modId xmlns:p14="http://schemas.microsoft.com/office/powerpoint/2010/main" val="2153538105"/>
              </p:ext>
            </p:extLst>
          </p:nvPr>
        </p:nvGraphicFramePr>
        <p:xfrm>
          <a:off x="-90313" y="1182511"/>
          <a:ext cx="120565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75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930402"/>
            <a:ext cx="10515600" cy="997196"/>
          </a:xfrm>
        </p:spPr>
        <p:txBody>
          <a:bodyPr/>
          <a:lstStyle/>
          <a:p>
            <a:r>
              <a:rPr lang="en-US" dirty="0">
                <a:effectLst/>
              </a:rPr>
              <a:t>Basic Features</a:t>
            </a:r>
          </a:p>
        </p:txBody>
      </p:sp>
    </p:spTree>
    <p:extLst>
      <p:ext uri="{BB962C8B-B14F-4D97-AF65-F5344CB8AC3E}">
        <p14:creationId xmlns:p14="http://schemas.microsoft.com/office/powerpoint/2010/main" val="178497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Teams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412929"/>
            <a:ext cx="7514303" cy="4606871"/>
          </a:xfrm>
        </p:spPr>
        <p:txBody>
          <a:bodyPr lIns="0" tIns="0" rIns="0" bIns="0" anchor="t"/>
          <a:lstStyle/>
          <a:p>
            <a:pPr marL="0" indent="0">
              <a:buNone/>
            </a:pPr>
            <a:r>
              <a:rPr lang="en-US" sz="1800" dirty="0">
                <a:latin typeface="Arial"/>
                <a:cs typeface="Arial"/>
              </a:rPr>
              <a:t>A team is group of all the people working on a project. It can range from few people to entire organization. </a:t>
            </a:r>
            <a:endParaRPr lang="en-US" sz="1800" dirty="0"/>
          </a:p>
          <a:p>
            <a:pPr marL="0" indent="0">
              <a:buNone/>
            </a:pPr>
            <a:r>
              <a:rPr lang="en-US" sz="1800" b="1" dirty="0"/>
              <a:t>Creating a new team </a:t>
            </a:r>
          </a:p>
          <a:p>
            <a:pPr marL="274320" indent="-227965">
              <a:spcBef>
                <a:spcPts val="0"/>
              </a:spcBef>
            </a:pPr>
            <a:r>
              <a:rPr lang="en-US" sz="1800" dirty="0"/>
              <a:t>Start in the Teams tab and click Join or create a team.</a:t>
            </a:r>
            <a:endParaRPr lang="en-US" sz="1800" dirty="0">
              <a:cs typeface="Arial" panose="020B0604020202020204" pitchFamily="34" charset="0"/>
            </a:endParaRPr>
          </a:p>
          <a:p>
            <a:pPr marL="274320" indent="-227965">
              <a:spcBef>
                <a:spcPts val="0"/>
              </a:spcBef>
            </a:pPr>
            <a:r>
              <a:rPr lang="en-US" sz="1800" dirty="0"/>
              <a:t>Select Create a team.</a:t>
            </a:r>
            <a:endParaRPr lang="en-US" sz="1800" dirty="0">
              <a:cs typeface="Arial" panose="020B0604020202020204" pitchFamily="34" charset="0"/>
            </a:endParaRPr>
          </a:p>
          <a:p>
            <a:pPr marL="274320" indent="-227965">
              <a:spcBef>
                <a:spcPts val="0"/>
              </a:spcBef>
            </a:pPr>
            <a:r>
              <a:rPr lang="en-US" sz="1800" dirty="0"/>
              <a:t>Select desired template or start one from scratch.</a:t>
            </a:r>
            <a:endParaRPr lang="en-US" sz="1800" dirty="0">
              <a:cs typeface="Arial" panose="020B0604020202020204" pitchFamily="34" charset="0"/>
            </a:endParaRPr>
          </a:p>
          <a:p>
            <a:pPr marL="274320" indent="-227965">
              <a:spcBef>
                <a:spcPts val="0"/>
              </a:spcBef>
            </a:pPr>
            <a:r>
              <a:rPr lang="en-US" sz="1800" dirty="0"/>
              <a:t>Give your team a name and add your collaborators individually with email aliases or as a group.</a:t>
            </a:r>
            <a:endParaRPr lang="en-US" sz="1800" dirty="0">
              <a:cs typeface="Arial" panose="020B0604020202020204" pitchFamily="34" charset="0"/>
            </a:endParaRPr>
          </a:p>
          <a:p>
            <a:pPr marL="274320" indent="-227965">
              <a:spcBef>
                <a:spcPts val="0"/>
              </a:spcBef>
            </a:pPr>
            <a:endParaRPr lang="en-US" sz="1800" dirty="0">
              <a:cs typeface="Arial"/>
            </a:endParaRPr>
          </a:p>
          <a:p>
            <a:pPr marL="46355" indent="0">
              <a:spcBef>
                <a:spcPts val="0"/>
              </a:spcBef>
              <a:buNone/>
            </a:pPr>
            <a:r>
              <a:rPr lang="en-US" sz="1800" dirty="0">
                <a:latin typeface="Arial"/>
                <a:cs typeface="Arial"/>
              </a:rPr>
              <a:t>Teams can be public or private.</a:t>
            </a:r>
            <a:endParaRPr lang="en-US" sz="1800" dirty="0">
              <a:cs typeface="Arial" panose="020B0604020202020204" pitchFamily="34" charset="0"/>
            </a:endParaRPr>
          </a:p>
          <a:p>
            <a:pPr marL="332105" indent="-285750">
              <a:spcBef>
                <a:spcPts val="0"/>
              </a:spcBef>
            </a:pPr>
            <a:r>
              <a:rPr lang="en-US" sz="1800" dirty="0">
                <a:latin typeface="Arial"/>
                <a:cs typeface="Arial"/>
              </a:rPr>
              <a:t>If Public – Anyone in your organization can join</a:t>
            </a:r>
            <a:endParaRPr lang="en-US" sz="1800" dirty="0">
              <a:cs typeface="Arial" panose="020B0604020202020204" pitchFamily="34" charset="0"/>
            </a:endParaRPr>
          </a:p>
          <a:p>
            <a:pPr marL="332105" indent="-285750">
              <a:spcBef>
                <a:spcPts val="0"/>
              </a:spcBef>
            </a:pPr>
            <a:r>
              <a:rPr lang="en-US" sz="1800" dirty="0">
                <a:latin typeface="Arial"/>
                <a:cs typeface="Arial"/>
              </a:rPr>
              <a:t>If Private – Only team owners can add members</a:t>
            </a:r>
            <a:endParaRPr lang="en-US" sz="1800" dirty="0">
              <a:cs typeface="Arial" panose="020B0604020202020204" pitchFamily="34" charset="0"/>
            </a:endParaRPr>
          </a:p>
          <a:p>
            <a:pPr marL="227965" indent="-227965"/>
            <a:endParaRPr lang="en-US" sz="1800" dirty="0">
              <a:cs typeface="Arial" panose="020B0604020202020204" pitchFamily="34" charset="0"/>
            </a:endParaRPr>
          </a:p>
          <a:p>
            <a:pPr marL="227965" indent="-227965"/>
            <a:endParaRPr lang="en-US" sz="1800" b="1"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8" name="Picture 7">
            <a:extLst>
              <a:ext uri="{FF2B5EF4-FFF2-40B4-BE49-F238E27FC236}">
                <a16:creationId xmlns:a16="http://schemas.microsoft.com/office/drawing/2014/main" id="{384AA7FD-95EA-45BF-9F63-51594D0FE3E7}"/>
              </a:ext>
            </a:extLst>
          </p:cNvPr>
          <p:cNvPicPr>
            <a:picLocks noChangeAspect="1"/>
          </p:cNvPicPr>
          <p:nvPr/>
        </p:nvPicPr>
        <p:blipFill>
          <a:blip r:embed="rId2"/>
          <a:stretch>
            <a:fillRect/>
          </a:stretch>
        </p:blipFill>
        <p:spPr>
          <a:xfrm>
            <a:off x="8016462" y="1367585"/>
            <a:ext cx="3375953" cy="4732430"/>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FE8E24DE-3112-4293-92DA-094FF724C829}"/>
              </a:ext>
            </a:extLst>
          </p:cNvPr>
          <p:cNvSpPr/>
          <p:nvPr/>
        </p:nvSpPr>
        <p:spPr>
          <a:xfrm>
            <a:off x="8016462" y="2772697"/>
            <a:ext cx="714583" cy="737419"/>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11" name="Rectangle 10">
            <a:extLst>
              <a:ext uri="{FF2B5EF4-FFF2-40B4-BE49-F238E27FC236}">
                <a16:creationId xmlns:a16="http://schemas.microsoft.com/office/drawing/2014/main" id="{9FA51787-9A24-4C13-88F7-4C9C44706591}"/>
              </a:ext>
            </a:extLst>
          </p:cNvPr>
          <p:cNvSpPr/>
          <p:nvPr/>
        </p:nvSpPr>
        <p:spPr>
          <a:xfrm>
            <a:off x="8731045" y="5702710"/>
            <a:ext cx="1907458" cy="397305"/>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2315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Channels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309607"/>
            <a:ext cx="7850099" cy="4710193"/>
          </a:xfrm>
        </p:spPr>
        <p:txBody>
          <a:bodyPr lIns="0" tIns="0" rIns="0" bIns="0" anchor="t"/>
          <a:lstStyle/>
          <a:p>
            <a:pPr marL="0" indent="0">
              <a:buNone/>
            </a:pPr>
            <a:r>
              <a:rPr lang="en-US" sz="1800" dirty="0"/>
              <a:t>A team is made up of multiple channels, each dedicated to single focus area. </a:t>
            </a:r>
          </a:p>
          <a:p>
            <a:pPr marL="0" indent="0">
              <a:buNone/>
            </a:pPr>
            <a:r>
              <a:rPr lang="en-US" sz="1800" b="1" dirty="0"/>
              <a:t>Creating a new channel within a team</a:t>
            </a:r>
          </a:p>
          <a:p>
            <a:pPr marL="227965" indent="-227965">
              <a:spcBef>
                <a:spcPts val="0"/>
              </a:spcBef>
            </a:pPr>
            <a:r>
              <a:rPr lang="en-US" sz="1800" dirty="0">
                <a:latin typeface="Arial"/>
                <a:cs typeface="Arial"/>
              </a:rPr>
              <a:t>Start by clicking on the 3 dots next to your team name and select Add Channel.</a:t>
            </a:r>
          </a:p>
          <a:p>
            <a:pPr marL="227965" indent="-227965">
              <a:spcBef>
                <a:spcPts val="0"/>
              </a:spcBef>
            </a:pPr>
            <a:r>
              <a:rPr lang="en-US" sz="1800" dirty="0">
                <a:latin typeface="Arial"/>
                <a:cs typeface="Arial"/>
              </a:rPr>
              <a:t>Give the channel a name and description.</a:t>
            </a:r>
          </a:p>
          <a:p>
            <a:pPr marL="227965" indent="-227965">
              <a:spcBef>
                <a:spcPts val="0"/>
              </a:spcBef>
            </a:pPr>
            <a:r>
              <a:rPr lang="en-US" sz="1800" dirty="0">
                <a:latin typeface="Arial"/>
                <a:cs typeface="Arial"/>
              </a:rPr>
              <a:t>Select privacy settings:</a:t>
            </a:r>
          </a:p>
          <a:p>
            <a:pPr marL="685165" lvl="1" indent="-227965">
              <a:spcBef>
                <a:spcPts val="0"/>
              </a:spcBef>
            </a:pPr>
            <a:r>
              <a:rPr lang="en-US" sz="1600" dirty="0">
                <a:latin typeface="Arial"/>
                <a:cs typeface="Arial"/>
              </a:rPr>
              <a:t>Standard – Everyone on the team has access.</a:t>
            </a:r>
            <a:endParaRPr lang="en-US" sz="1600">
              <a:cs typeface="Arial" panose="020B0604020202020204" pitchFamily="34" charset="0"/>
            </a:endParaRPr>
          </a:p>
          <a:p>
            <a:pPr marL="685165" lvl="1" indent="-227965">
              <a:spcBef>
                <a:spcPts val="0"/>
              </a:spcBef>
            </a:pPr>
            <a:r>
              <a:rPr lang="en-US" sz="1600" dirty="0">
                <a:latin typeface="Arial"/>
                <a:cs typeface="Arial"/>
              </a:rPr>
              <a:t>Private – Specific teammates have access.</a:t>
            </a:r>
          </a:p>
          <a:p>
            <a:pPr marL="227965" indent="-227965">
              <a:spcBef>
                <a:spcPts val="0"/>
              </a:spcBef>
            </a:pPr>
            <a:endParaRPr lang="en-US" sz="2150" dirty="0">
              <a:cs typeface="Arial" panose="020B0604020202020204" pitchFamily="34" charset="0"/>
            </a:endParaRPr>
          </a:p>
          <a:p>
            <a:pPr marL="0" indent="0">
              <a:spcBef>
                <a:spcPts val="0"/>
              </a:spcBef>
              <a:buNone/>
            </a:pPr>
            <a:r>
              <a:rPr lang="en-US" sz="1800" b="1" dirty="0">
                <a:latin typeface="Arial"/>
                <a:cs typeface="Arial"/>
              </a:rPr>
              <a:t>General Channel:</a:t>
            </a:r>
            <a:endParaRPr lang="en-US" sz="1800" b="1" dirty="0">
              <a:cs typeface="Arial" panose="020B0604020202020204" pitchFamily="34" charset="0"/>
            </a:endParaRPr>
          </a:p>
          <a:p>
            <a:pPr marL="227965" indent="-227965">
              <a:spcBef>
                <a:spcPts val="0"/>
              </a:spcBef>
            </a:pPr>
            <a:r>
              <a:rPr lang="en-US" sz="1800" dirty="0">
                <a:latin typeface="Arial"/>
                <a:cs typeface="Arial"/>
              </a:rPr>
              <a:t>Each team has a General channel</a:t>
            </a:r>
            <a:endParaRPr lang="en-US" sz="1800" dirty="0">
              <a:cs typeface="Arial" panose="020B0604020202020204" pitchFamily="34" charset="0"/>
            </a:endParaRPr>
          </a:p>
          <a:p>
            <a:pPr marL="227965" indent="-227965">
              <a:spcBef>
                <a:spcPts val="0"/>
              </a:spcBef>
            </a:pPr>
            <a:r>
              <a:rPr lang="en-US" sz="1800" dirty="0">
                <a:latin typeface="Arial"/>
                <a:cs typeface="Arial"/>
              </a:rPr>
              <a:t>Permissions can be set by clicking the 3 dots next to it and selecting Manage Channel. Options are:</a:t>
            </a:r>
            <a:endParaRPr lang="en-US" sz="1800" dirty="0">
              <a:cs typeface="Arial" panose="020B0604020202020204" pitchFamily="34" charset="0"/>
            </a:endParaRPr>
          </a:p>
          <a:p>
            <a:pPr marL="685165" lvl="1" indent="-227965">
              <a:spcBef>
                <a:spcPts val="0"/>
              </a:spcBef>
            </a:pPr>
            <a:r>
              <a:rPr lang="en-US" sz="1600" dirty="0">
                <a:latin typeface="Arial"/>
                <a:cs typeface="Arial"/>
              </a:rPr>
              <a:t>Anyone can post messages</a:t>
            </a:r>
            <a:endParaRPr lang="en-US" sz="1600">
              <a:cs typeface="Arial" panose="020B0604020202020204" pitchFamily="34" charset="0"/>
            </a:endParaRPr>
          </a:p>
          <a:p>
            <a:pPr marL="685165" lvl="1" indent="-227965">
              <a:spcBef>
                <a:spcPts val="0"/>
              </a:spcBef>
            </a:pPr>
            <a:r>
              <a:rPr lang="en-US" sz="1600" dirty="0">
                <a:latin typeface="Arial"/>
                <a:cs typeface="Arial"/>
              </a:rPr>
              <a:t>Anyone can post; show alert that posting will notify everyone (recommended for large teams)</a:t>
            </a:r>
            <a:endParaRPr lang="en-US" sz="1600">
              <a:cs typeface="Arial" panose="020B0604020202020204" pitchFamily="34" charset="0"/>
            </a:endParaRPr>
          </a:p>
          <a:p>
            <a:pPr marL="685165" lvl="1" indent="-227965">
              <a:spcBef>
                <a:spcPts val="0"/>
              </a:spcBef>
            </a:pPr>
            <a:r>
              <a:rPr lang="en-US" sz="1600" dirty="0">
                <a:latin typeface="Arial"/>
                <a:cs typeface="Arial"/>
              </a:rPr>
              <a:t>Only owners can post messages.</a:t>
            </a:r>
            <a:endParaRPr lang="en-US" sz="1600" dirty="0">
              <a:cs typeface="Arial" panose="020B0604020202020204" pitchFamily="34" charset="0"/>
            </a:endParaRPr>
          </a:p>
          <a:p>
            <a:pPr marL="0" indent="0">
              <a:spcBef>
                <a:spcPts val="0"/>
              </a:spcBef>
              <a:buNone/>
            </a:pPr>
            <a:endParaRPr lang="en-US" sz="2150" dirty="0">
              <a:cs typeface="Arial" panose="020B0604020202020204" pitchFamily="34" charset="0"/>
            </a:endParaRPr>
          </a:p>
          <a:p>
            <a:pPr marL="0" indent="0">
              <a:spcBef>
                <a:spcPts val="0"/>
              </a:spcBef>
              <a:buNone/>
            </a:pPr>
            <a:endParaRPr lang="en-US" sz="2150" dirty="0">
              <a:cs typeface="Arial" panose="020B0604020202020204" pitchFamily="34" charset="0"/>
            </a:endParaRPr>
          </a:p>
          <a:p>
            <a:pPr marL="227965" indent="-227965"/>
            <a:endParaRPr lang="en-US" sz="1800" dirty="0">
              <a:cs typeface="Arial" panose="020B0604020202020204" pitchFamily="34" charset="0"/>
            </a:endParaRPr>
          </a:p>
          <a:p>
            <a:pPr marL="227965" indent="-227965"/>
            <a:endParaRPr lang="en-US" sz="1800" b="1" dirty="0">
              <a:cs typeface="Arial" panose="020B0604020202020204" pitchFamily="34" charset="0"/>
            </a:endParaRPr>
          </a:p>
          <a:p>
            <a:pPr marL="456565" lvl="1" indent="0">
              <a:buNone/>
            </a:pPr>
            <a:endParaRPr lang="en-US" dirty="0">
              <a:cs typeface="Arial" panose="020B0604020202020204" pitchFamily="34" charset="0"/>
            </a:endParaRPr>
          </a:p>
        </p:txBody>
      </p:sp>
      <p:pic>
        <p:nvPicPr>
          <p:cNvPr id="5" name="Picture 4">
            <a:extLst>
              <a:ext uri="{FF2B5EF4-FFF2-40B4-BE49-F238E27FC236}">
                <a16:creationId xmlns:a16="http://schemas.microsoft.com/office/drawing/2014/main" id="{FFD0BC92-6237-44C6-AA57-0AFADB278378}"/>
              </a:ext>
            </a:extLst>
          </p:cNvPr>
          <p:cNvPicPr>
            <a:picLocks noChangeAspect="1"/>
          </p:cNvPicPr>
          <p:nvPr/>
        </p:nvPicPr>
        <p:blipFill>
          <a:blip r:embed="rId2"/>
          <a:stretch>
            <a:fillRect/>
          </a:stretch>
        </p:blipFill>
        <p:spPr>
          <a:xfrm>
            <a:off x="8392672" y="1600200"/>
            <a:ext cx="3292125" cy="4709568"/>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3A5834A0-7838-492D-98D2-D119E2F149E4}"/>
              </a:ext>
            </a:extLst>
          </p:cNvPr>
          <p:cNvSpPr/>
          <p:nvPr/>
        </p:nvSpPr>
        <p:spPr>
          <a:xfrm>
            <a:off x="9104671" y="3031695"/>
            <a:ext cx="2448232" cy="31127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60247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21E41C-AD6A-4BCC-ACF8-5ADE42A9FBA0}"/>
              </a:ext>
            </a:extLst>
          </p:cNvPr>
          <p:cNvPicPr>
            <a:picLocks noChangeAspect="1"/>
          </p:cNvPicPr>
          <p:nvPr/>
        </p:nvPicPr>
        <p:blipFill>
          <a:blip r:embed="rId2"/>
          <a:stretch>
            <a:fillRect/>
          </a:stretch>
        </p:blipFill>
        <p:spPr>
          <a:xfrm>
            <a:off x="3066435" y="5241241"/>
            <a:ext cx="6850974" cy="104403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a:t>Posts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393556"/>
            <a:ext cx="11430000" cy="4626244"/>
          </a:xfrm>
        </p:spPr>
        <p:txBody>
          <a:bodyPr/>
          <a:lstStyle/>
          <a:p>
            <a:pPr marL="0" indent="0">
              <a:buNone/>
            </a:pPr>
            <a:r>
              <a:rPr lang="en-US" sz="1800" dirty="0"/>
              <a:t>Use Posts in channels to talk to your team and channel members.</a:t>
            </a:r>
          </a:p>
          <a:p>
            <a:pPr>
              <a:spcBef>
                <a:spcPts val="600"/>
              </a:spcBef>
            </a:pPr>
            <a:r>
              <a:rPr lang="en-US" sz="1800" dirty="0"/>
              <a:t>Use threaded conversations to reply directly to a message, keeping the conversation organized. </a:t>
            </a:r>
          </a:p>
          <a:p>
            <a:pPr>
              <a:spcBef>
                <a:spcPts val="600"/>
              </a:spcBef>
            </a:pPr>
            <a:r>
              <a:rPr lang="en-US" sz="1800" dirty="0"/>
              <a:t>At the top right corner of all messages in Channels, you have an option to like messages or save them for later. Saved messages will be kept in Saved along the left rail.</a:t>
            </a:r>
          </a:p>
          <a:p>
            <a:pPr>
              <a:spcBef>
                <a:spcPts val="600"/>
              </a:spcBef>
            </a:pPr>
            <a:r>
              <a:rPr lang="en-US" sz="1800" dirty="0"/>
              <a:t>You can also bring people’s attention by @Mentioning them, just type the @ symbol before their name. And if you admin enables it, you can @mention your whole team or any channel. </a:t>
            </a:r>
          </a:p>
          <a:p>
            <a:pPr>
              <a:spcBef>
                <a:spcPts val="600"/>
              </a:spcBef>
            </a:pPr>
            <a:r>
              <a:rPr lang="en-US" sz="1800" dirty="0"/>
              <a:t>Express yourself in your messages with emojis, GIFs, stickers, and memes.</a:t>
            </a:r>
          </a:p>
          <a:p>
            <a:endParaRPr lang="en-US" sz="1800" b="1" dirty="0"/>
          </a:p>
          <a:p>
            <a:pPr marL="0" indent="0">
              <a:buNone/>
            </a:pPr>
            <a:r>
              <a:rPr lang="en-US" sz="1800" dirty="0"/>
              <a:t>Use other options from the top navigation to organize your documents and knowledge sharing.</a:t>
            </a:r>
          </a:p>
        </p:txBody>
      </p:sp>
      <p:sp>
        <p:nvSpPr>
          <p:cNvPr id="10" name="Rectangle 9">
            <a:extLst>
              <a:ext uri="{FF2B5EF4-FFF2-40B4-BE49-F238E27FC236}">
                <a16:creationId xmlns:a16="http://schemas.microsoft.com/office/drawing/2014/main" id="{3A5834A0-7838-492D-98D2-D119E2F149E4}"/>
              </a:ext>
            </a:extLst>
          </p:cNvPr>
          <p:cNvSpPr/>
          <p:nvPr/>
        </p:nvSpPr>
        <p:spPr>
          <a:xfrm>
            <a:off x="5024284" y="5846185"/>
            <a:ext cx="462116" cy="383439"/>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106318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D55371-6926-4A2E-A53C-3AA4E7BA1EA1}"/>
              </a:ext>
            </a:extLst>
          </p:cNvPr>
          <p:cNvPicPr>
            <a:picLocks noChangeAspect="1"/>
          </p:cNvPicPr>
          <p:nvPr/>
        </p:nvPicPr>
        <p:blipFill>
          <a:blip r:embed="rId2"/>
          <a:stretch>
            <a:fillRect/>
          </a:stretch>
        </p:blipFill>
        <p:spPr>
          <a:xfrm>
            <a:off x="2272906" y="4076532"/>
            <a:ext cx="7193903" cy="1943268"/>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a:t>Chat and Group Chat</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464590"/>
            <a:ext cx="11430000" cy="4555210"/>
          </a:xfrm>
        </p:spPr>
        <p:txBody>
          <a:bodyPr/>
          <a:lstStyle/>
          <a:p>
            <a:pPr marL="0" indent="0">
              <a:buNone/>
            </a:pPr>
            <a:r>
              <a:rPr lang="en-US" sz="1800" dirty="0"/>
              <a:t>For private conversations with your colleagues use the Chat function from navigation pane of your application. </a:t>
            </a:r>
          </a:p>
          <a:p>
            <a:pPr>
              <a:spcBef>
                <a:spcPts val="600"/>
              </a:spcBef>
            </a:pPr>
            <a:r>
              <a:rPr lang="en-US" sz="1800" dirty="0"/>
              <a:t>Click on the ‘New Chat’ icon and search your colleagues name in the ‘To:’ box</a:t>
            </a:r>
          </a:p>
          <a:p>
            <a:pPr>
              <a:spcBef>
                <a:spcPts val="600"/>
              </a:spcBef>
            </a:pPr>
            <a:r>
              <a:rPr lang="en-US" sz="1800" dirty="0"/>
              <a:t>You can add multiple people to convert this into a group chat</a:t>
            </a:r>
          </a:p>
          <a:p>
            <a:endParaRPr lang="en-US" sz="1800" dirty="0"/>
          </a:p>
          <a:p>
            <a:endParaRPr lang="en-US" sz="1800" b="1" dirty="0"/>
          </a:p>
          <a:p>
            <a:pPr marL="457189" lvl="1" indent="0">
              <a:buNone/>
            </a:pPr>
            <a:endParaRPr lang="en-US" dirty="0"/>
          </a:p>
        </p:txBody>
      </p:sp>
      <p:sp>
        <p:nvSpPr>
          <p:cNvPr id="10" name="Rectangle 9">
            <a:extLst>
              <a:ext uri="{FF2B5EF4-FFF2-40B4-BE49-F238E27FC236}">
                <a16:creationId xmlns:a16="http://schemas.microsoft.com/office/drawing/2014/main" id="{3A5834A0-7838-492D-98D2-D119E2F149E4}"/>
              </a:ext>
            </a:extLst>
          </p:cNvPr>
          <p:cNvSpPr/>
          <p:nvPr/>
        </p:nvSpPr>
        <p:spPr>
          <a:xfrm>
            <a:off x="5678969" y="4530416"/>
            <a:ext cx="662838" cy="517750"/>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359953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37D98B-CAD5-4C3E-BFE4-D8E784BD6BDE}"/>
              </a:ext>
            </a:extLst>
          </p:cNvPr>
          <p:cNvPicPr>
            <a:picLocks noChangeAspect="1"/>
          </p:cNvPicPr>
          <p:nvPr/>
        </p:nvPicPr>
        <p:blipFill>
          <a:blip r:embed="rId2"/>
          <a:stretch>
            <a:fillRect/>
          </a:stretch>
        </p:blipFill>
        <p:spPr>
          <a:xfrm>
            <a:off x="6934008" y="1438301"/>
            <a:ext cx="4419983" cy="81541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37736AFF-7CA8-4E70-AFCC-41D3FF79C046}"/>
              </a:ext>
            </a:extLst>
          </p:cNvPr>
          <p:cNvPicPr>
            <a:picLocks noChangeAspect="1"/>
          </p:cNvPicPr>
          <p:nvPr/>
        </p:nvPicPr>
        <p:blipFill>
          <a:blip r:embed="rId2"/>
          <a:stretch>
            <a:fillRect/>
          </a:stretch>
        </p:blipFill>
        <p:spPr>
          <a:xfrm>
            <a:off x="6934007" y="2355451"/>
            <a:ext cx="4419983" cy="81541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dirty="0"/>
              <a:t>Chat Features</a:t>
            </a:r>
          </a:p>
        </p:txBody>
      </p:sp>
      <p:sp>
        <p:nvSpPr>
          <p:cNvPr id="2" name="Content Placeholder 1">
            <a:extLst>
              <a:ext uri="{FF2B5EF4-FFF2-40B4-BE49-F238E27FC236}">
                <a16:creationId xmlns:a16="http://schemas.microsoft.com/office/drawing/2014/main" id="{5FC1B90E-5009-4884-9063-F58626CD7480}"/>
              </a:ext>
            </a:extLst>
          </p:cNvPr>
          <p:cNvSpPr>
            <a:spLocks noGrp="1"/>
          </p:cNvSpPr>
          <p:nvPr>
            <p:ph idx="1"/>
          </p:nvPr>
        </p:nvSpPr>
        <p:spPr>
          <a:xfrm>
            <a:off x="381000" y="1438760"/>
            <a:ext cx="11430000" cy="4581040"/>
          </a:xfrm>
        </p:spPr>
        <p:txBody>
          <a:bodyPr/>
          <a:lstStyle/>
          <a:p>
            <a:pPr>
              <a:lnSpc>
                <a:spcPct val="150000"/>
              </a:lnSpc>
            </a:pPr>
            <a:r>
              <a:rPr lang="en-US" sz="1800" dirty="0"/>
              <a:t>Format your message</a:t>
            </a:r>
          </a:p>
          <a:p>
            <a:pPr lvl="1">
              <a:lnSpc>
                <a:spcPct val="150000"/>
              </a:lnSpc>
            </a:pPr>
            <a:r>
              <a:rPr lang="en-US" sz="1267" dirty="0"/>
              <a:t>Use text formatting options to make your message stand out</a:t>
            </a:r>
          </a:p>
          <a:p>
            <a:pPr>
              <a:lnSpc>
                <a:spcPct val="150000"/>
              </a:lnSpc>
            </a:pPr>
            <a:r>
              <a:rPr lang="en-US" sz="1800" dirty="0"/>
              <a:t>File Sharing </a:t>
            </a:r>
          </a:p>
          <a:p>
            <a:pPr lvl="1">
              <a:lnSpc>
                <a:spcPct val="150000"/>
              </a:lnSpc>
            </a:pPr>
            <a:r>
              <a:rPr lang="en-US" sz="1267" dirty="0"/>
              <a:t>Use the paperclip button to share files from your OneDrive or Computer</a:t>
            </a:r>
          </a:p>
          <a:p>
            <a:pPr>
              <a:lnSpc>
                <a:spcPct val="150000"/>
              </a:lnSpc>
            </a:pPr>
            <a:r>
              <a:rPr lang="en-US" sz="1800" dirty="0"/>
              <a:t>Schedule a meeting </a:t>
            </a:r>
          </a:p>
          <a:p>
            <a:pPr lvl="1">
              <a:lnSpc>
                <a:spcPct val="150000"/>
              </a:lnSpc>
            </a:pPr>
            <a:r>
              <a:rPr lang="en-US" sz="1267" dirty="0"/>
              <a:t>Schedule a meeting directly from chat</a:t>
            </a:r>
          </a:p>
          <a:p>
            <a:pPr lvl="1"/>
            <a:endParaRPr lang="en-US" sz="1267" dirty="0"/>
          </a:p>
          <a:p>
            <a:pPr lvl="1"/>
            <a:endParaRPr lang="en-US" sz="1267" dirty="0"/>
          </a:p>
          <a:p>
            <a:pPr lvl="1"/>
            <a:endParaRPr lang="en-US" sz="1267" dirty="0"/>
          </a:p>
          <a:p>
            <a:endParaRPr lang="en-US" sz="1800" dirty="0"/>
          </a:p>
          <a:p>
            <a:endParaRPr lang="en-US" sz="1800" b="1" dirty="0"/>
          </a:p>
          <a:p>
            <a:pPr marL="457189" lvl="1" indent="0">
              <a:buNone/>
            </a:pPr>
            <a:endParaRPr lang="en-US" dirty="0"/>
          </a:p>
        </p:txBody>
      </p:sp>
      <p:sp>
        <p:nvSpPr>
          <p:cNvPr id="10" name="Rectangle 9">
            <a:extLst>
              <a:ext uri="{FF2B5EF4-FFF2-40B4-BE49-F238E27FC236}">
                <a16:creationId xmlns:a16="http://schemas.microsoft.com/office/drawing/2014/main" id="{3A5834A0-7838-492D-98D2-D119E2F149E4}"/>
              </a:ext>
            </a:extLst>
          </p:cNvPr>
          <p:cNvSpPr/>
          <p:nvPr/>
        </p:nvSpPr>
        <p:spPr>
          <a:xfrm>
            <a:off x="6809679" y="1855011"/>
            <a:ext cx="53424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
        <p:nvSpPr>
          <p:cNvPr id="9" name="Rectangle 8">
            <a:extLst>
              <a:ext uri="{FF2B5EF4-FFF2-40B4-BE49-F238E27FC236}">
                <a16:creationId xmlns:a16="http://schemas.microsoft.com/office/drawing/2014/main" id="{327DD432-CBE2-4B59-817E-A53F659D6DFA}"/>
              </a:ext>
            </a:extLst>
          </p:cNvPr>
          <p:cNvSpPr/>
          <p:nvPr/>
        </p:nvSpPr>
        <p:spPr>
          <a:xfrm>
            <a:off x="7434028" y="2701596"/>
            <a:ext cx="53424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pic>
        <p:nvPicPr>
          <p:cNvPr id="11" name="Picture 10">
            <a:extLst>
              <a:ext uri="{FF2B5EF4-FFF2-40B4-BE49-F238E27FC236}">
                <a16:creationId xmlns:a16="http://schemas.microsoft.com/office/drawing/2014/main" id="{465E80B6-BEFE-4409-BFFE-0E9689BE204C}"/>
              </a:ext>
            </a:extLst>
          </p:cNvPr>
          <p:cNvPicPr>
            <a:picLocks noChangeAspect="1"/>
          </p:cNvPicPr>
          <p:nvPr/>
        </p:nvPicPr>
        <p:blipFill>
          <a:blip r:embed="rId2"/>
          <a:stretch>
            <a:fillRect/>
          </a:stretch>
        </p:blipFill>
        <p:spPr>
          <a:xfrm>
            <a:off x="6934007" y="3277622"/>
            <a:ext cx="4419983" cy="815411"/>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90468522-CDEE-42E4-B5F8-4D39144433AE}"/>
              </a:ext>
            </a:extLst>
          </p:cNvPr>
          <p:cNvSpPr/>
          <p:nvPr/>
        </p:nvSpPr>
        <p:spPr>
          <a:xfrm>
            <a:off x="8879371" y="3675730"/>
            <a:ext cx="534243" cy="417303"/>
          </a:xfrm>
          <a:prstGeom prst="rect">
            <a:avLst/>
          </a:prstGeom>
          <a:noFill/>
          <a:ln w="2857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200" dirty="0">
              <a:solidFill>
                <a:schemeClr val="bg2"/>
              </a:solidFill>
            </a:endParaRPr>
          </a:p>
        </p:txBody>
      </p:sp>
    </p:spTree>
    <p:extLst>
      <p:ext uri="{BB962C8B-B14F-4D97-AF65-F5344CB8AC3E}">
        <p14:creationId xmlns:p14="http://schemas.microsoft.com/office/powerpoint/2010/main" val="26374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ll Tech templat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bg2"/>
          </a:solidFill>
        </a:ln>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Presentation1" id="{688344F9-CEC2-4A85-9A12-7175325C8AA8}" vid="{89AAF39C-A9A7-459C-8D00-11FAC46A312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58B83F8CC0541BF953F2CF74460B0" ma:contentTypeVersion="2" ma:contentTypeDescription="Create a new document." ma:contentTypeScope="" ma:versionID="a833aa359769e1778e0a919030947fa4">
  <xsd:schema xmlns:xsd="http://www.w3.org/2001/XMLSchema" xmlns:xs="http://www.w3.org/2001/XMLSchema" xmlns:p="http://schemas.microsoft.com/office/2006/metadata/properties" xmlns:ns2="8c63dd0d-1bce-4539-a258-df1ee48baa0a" targetNamespace="http://schemas.microsoft.com/office/2006/metadata/properties" ma:root="true" ma:fieldsID="2b724e027bfc98e618c70eff760f318a" ns2:_="">
    <xsd:import namespace="8c63dd0d-1bce-4539-a258-df1ee48baa0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3dd0d-1bce-4539-a258-df1ee48ba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05EFC4-D5D7-4356-9F62-DCAF700130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3dd0d-1bce-4539-a258-df1ee48baa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1C620E-E8B7-489C-97B5-779C58EC95EC}">
  <ds:schemaRefs>
    <ds:schemaRef ds:uri="http://schemas.microsoft.com/sharepoint/v3/contenttype/forms"/>
  </ds:schemaRefs>
</ds:datastoreItem>
</file>

<file path=customXml/itemProps3.xml><?xml version="1.0" encoding="utf-8"?>
<ds:datastoreItem xmlns:ds="http://schemas.openxmlformats.org/officeDocument/2006/customXml" ds:itemID="{719EAF23-0510-4767-A609-CA519EEF22D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2363</TotalTime>
  <Words>1294</Words>
  <Application>Microsoft Office PowerPoint</Application>
  <PresentationFormat>Widescreen</PresentationFormat>
  <Paragraphs>174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charter</vt:lpstr>
      <vt:lpstr>Lucida Handwriting</vt:lpstr>
      <vt:lpstr>Wingdings</vt:lpstr>
      <vt:lpstr>Dell Tech template</vt:lpstr>
      <vt:lpstr>PowerPoint Presentation</vt:lpstr>
      <vt:lpstr>PowerPoint Presentation</vt:lpstr>
      <vt:lpstr>Agenda</vt:lpstr>
      <vt:lpstr>Basic Features</vt:lpstr>
      <vt:lpstr>Teams</vt:lpstr>
      <vt:lpstr>Channels</vt:lpstr>
      <vt:lpstr>Posts</vt:lpstr>
      <vt:lpstr>Chat and Group Chat</vt:lpstr>
      <vt:lpstr>Chat Features</vt:lpstr>
      <vt:lpstr>Chat Features</vt:lpstr>
      <vt:lpstr>Calls</vt:lpstr>
      <vt:lpstr>Files</vt:lpstr>
      <vt:lpstr>Schedule a Teams meeting</vt:lpstr>
      <vt:lpstr>Sharing your screen</vt:lpstr>
      <vt:lpstr>Advanced Features</vt:lpstr>
      <vt:lpstr>Access via Web or Phone </vt:lpstr>
      <vt:lpstr>Search across conversations</vt:lpstr>
      <vt:lpstr>Disable Notifications</vt:lpstr>
      <vt:lpstr>Follow up using saved conversations</vt:lpstr>
      <vt:lpstr>Email to a Team Channel</vt:lpstr>
      <vt:lpstr>Keyboard Shortcuts</vt:lpstr>
      <vt:lpstr>Additional Resources</vt:lpstr>
      <vt:lpstr>Additional Resources</vt:lpstr>
      <vt:lpstr>Questions?</vt:lpstr>
      <vt:lpstr>PowerPoint Presentation</vt:lpstr>
      <vt:lpstr>End logo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 Tips &amp; Tricks</dc:title>
  <dc:creator>Curtis, Miranda</dc:creator>
  <cp:lastModifiedBy>Megan Meuli</cp:lastModifiedBy>
  <cp:revision>321</cp:revision>
  <dcterms:created xsi:type="dcterms:W3CDTF">2022-01-10T19:24:36Z</dcterms:created>
  <dcterms:modified xsi:type="dcterms:W3CDTF">2022-12-28T17:12:19Z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759c52-a6db-4813-b00f-5ea20e29646d_Enabled">
    <vt:lpwstr>true</vt:lpwstr>
  </property>
  <property fmtid="{D5CDD505-2E9C-101B-9397-08002B2CF9AE}" pid="3" name="MSIP_Label_34759c52-a6db-4813-b00f-5ea20e29646d_SetDate">
    <vt:lpwstr>2022-01-10T20:51:50Z</vt:lpwstr>
  </property>
  <property fmtid="{D5CDD505-2E9C-101B-9397-08002B2CF9AE}" pid="4" name="MSIP_Label_34759c52-a6db-4813-b00f-5ea20e29646d_Method">
    <vt:lpwstr>Privileged</vt:lpwstr>
  </property>
  <property fmtid="{D5CDD505-2E9C-101B-9397-08002B2CF9AE}" pid="5" name="MSIP_Label_34759c52-a6db-4813-b00f-5ea20e29646d_Name">
    <vt:lpwstr>Public</vt:lpwstr>
  </property>
  <property fmtid="{D5CDD505-2E9C-101B-9397-08002B2CF9AE}" pid="6" name="MSIP_Label_34759c52-a6db-4813-b00f-5ea20e29646d_SiteId">
    <vt:lpwstr>945c199a-83a2-4e80-9f8c-5a91be5752dd</vt:lpwstr>
  </property>
  <property fmtid="{D5CDD505-2E9C-101B-9397-08002B2CF9AE}" pid="7" name="MSIP_Label_34759c52-a6db-4813-b00f-5ea20e29646d_ActionId">
    <vt:lpwstr>b70af6e1-49ea-4fea-a332-f6f8441c78c7</vt:lpwstr>
  </property>
  <property fmtid="{D5CDD505-2E9C-101B-9397-08002B2CF9AE}" pid="8" name="MSIP_Label_34759c52-a6db-4813-b00f-5ea20e29646d_ContentBits">
    <vt:lpwstr>0</vt:lpwstr>
  </property>
  <property fmtid="{D5CDD505-2E9C-101B-9397-08002B2CF9AE}" pid="9" name="ContentTypeId">
    <vt:lpwstr>0x010100CE358B83F8CC0541BF953F2CF74460B0</vt:lpwstr>
  </property>
</Properties>
</file>